
<file path=[Content_Types].xml><?xml version="1.0" encoding="utf-8"?>
<Types xmlns="http://schemas.openxmlformats.org/package/2006/content-types">
  <Default Extension="jpeg" ContentType="image/jpeg"/>
  <Default Extension="jp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autoCompressPictures="0">
  <p:sldMasterIdLst>
    <p:sldMasterId id="2147483648" r:id="rId1"/>
  </p:sldMasterIdLst>
  <p:sldIdLst>
    <p:sldId id="256" r:id="rId2"/>
    <p:sldId id="257" r:id="rId3"/>
    <p:sldId id="263" r:id="rId4"/>
    <p:sldId id="258" r:id="rId5"/>
    <p:sldId id="259" r:id="rId6"/>
    <p:sldId id="260" r:id="rId7"/>
    <p:sldId id="261" r:id="rId8"/>
    <p:sldId id="262" r:id="rId9"/>
  </p:sldIdLst>
  <p:sldSz cx="12192000" cy="6858000"/>
  <p:notesSz cx="6858000" cy="9144000"/>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739D57"/>
  </p:clrMru>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Medium Style 2 - Accent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4561"/>
    <p:restoredTop sz="94696"/>
  </p:normalViewPr>
  <p:slideViewPr>
    <p:cSldViewPr snapToGrid="0">
      <p:cViewPr varScale="1">
        <p:scale>
          <a:sx n="148" d="100"/>
          <a:sy n="148" d="100"/>
        </p:scale>
        <p:origin x="192" y="1496"/>
      </p:cViewPr>
      <p:guideLst/>
    </p:cSldViewPr>
  </p:slideViewPr>
  <p:notesTextViewPr>
    <p:cViewPr>
      <p:scale>
        <a:sx n="1" d="1"/>
        <a:sy n="1" d="1"/>
      </p:scale>
      <p:origin x="0" y="0"/>
    </p:cViewPr>
  </p:notesTextViewPr>
  <p:gridSpacing cx="76200" cy="7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tableStyles" Target="tableStyle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theme" Target="theme/theme1.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viewProps" Target="viewProps.xml"/><Relationship Id="rId5" Type="http://schemas.openxmlformats.org/officeDocument/2006/relationships/slide" Target="slides/slide4.xml"/><Relationship Id="rId10" Type="http://schemas.openxmlformats.org/officeDocument/2006/relationships/presProps" Target="presProps.xml"/><Relationship Id="rId4" Type="http://schemas.openxmlformats.org/officeDocument/2006/relationships/slide" Target="slides/slide3.xml"/><Relationship Id="rId9" Type="http://schemas.openxmlformats.org/officeDocument/2006/relationships/slide" Target="slides/slide8.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showMasterSp="0" type="title" preserve="1">
  <p:cSld name="Title Slide">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32" name="Straight Connector 31"/>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4"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Isosceles Triangle 26"/>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30"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31" name="Isosceles Triangle 30"/>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19" name="Isosceles Triangle 18"/>
            <p:cNvSpPr/>
            <p:nvPr/>
          </p:nvSpPr>
          <p:spPr>
            <a:xfrm rot="10800000">
              <a:off x="0" y="0"/>
              <a:ext cx="842596" cy="5666154"/>
            </a:xfrm>
            <a:prstGeom prst="triangle">
              <a:avLst>
                <a:gd name="adj" fmla="val 10000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1"/>
          <p:cNvSpPr>
            <a:spLocks noGrp="1"/>
          </p:cNvSpPr>
          <p:nvPr>
            <p:ph type="ctrTitle"/>
          </p:nvPr>
        </p:nvSpPr>
        <p:spPr>
          <a:xfrm>
            <a:off x="1507067" y="2404534"/>
            <a:ext cx="7766936" cy="1646302"/>
          </a:xfrm>
        </p:spPr>
        <p:txBody>
          <a:bodyPr anchor="b">
            <a:noAutofit/>
          </a:bodyPr>
          <a:lstStyle>
            <a:lvl1pPr algn="r">
              <a:defRPr sz="5400">
                <a:solidFill>
                  <a:schemeClr val="accent1"/>
                </a:solidFill>
              </a:defRPr>
            </a:lvl1pPr>
          </a:lstStyle>
          <a:p>
            <a:r>
              <a:rPr lang="en-US"/>
              <a:t>Click to edit Master title style</a:t>
            </a:r>
            <a:endParaRPr lang="en-US" dirty="0"/>
          </a:p>
        </p:txBody>
      </p:sp>
      <p:sp>
        <p:nvSpPr>
          <p:cNvPr id="3" name="Subtitle 2"/>
          <p:cNvSpPr>
            <a:spLocks noGrp="1"/>
          </p:cNvSpPr>
          <p:nvPr>
            <p:ph type="subTitle" idx="1"/>
          </p:nvPr>
        </p:nvSpPr>
        <p:spPr>
          <a:xfrm>
            <a:off x="1507067" y="4050833"/>
            <a:ext cx="7766936" cy="1096899"/>
          </a:xfrm>
        </p:spPr>
        <p:txBody>
          <a:bodyPr anchor="t"/>
          <a:lstStyle>
            <a:lvl1pPr marL="0" indent="0" algn="r">
              <a:buNone/>
              <a:defRPr>
                <a:solidFill>
                  <a:schemeClr val="tx1">
                    <a:lumMod val="50000"/>
                    <a:lumOff val="50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preserve="1">
  <p:cSld name="Title and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5" y="609600"/>
            <a:ext cx="8596668" cy="3403600"/>
          </a:xfrm>
        </p:spPr>
        <p:txBody>
          <a:bodyPr anchor="ctr">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preserve="1">
  <p:cSld name="Quot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1366139" y="3632200"/>
            <a:ext cx="7224524" cy="381000"/>
          </a:xfrm>
        </p:spPr>
        <p:txBody>
          <a:bodyPr anchor="ctr">
            <a:noAutofit/>
          </a:bodyPr>
          <a:lstStyle>
            <a:lvl1pPr marL="0" indent="0">
              <a:buFontTx/>
              <a:buNone/>
              <a:defRPr sz="1600">
                <a:solidFill>
                  <a:schemeClr val="tx1">
                    <a:lumMod val="50000"/>
                    <a:lumOff val="50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470400"/>
            <a:ext cx="8596668" cy="1570962"/>
          </a:xfrm>
        </p:spPr>
        <p:txBody>
          <a:bodyPr anchor="ctr">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0" name="TextBox 19"/>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2" name="TextBox 21"/>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latin typeface="Arial"/>
              </a:rPr>
              <a:t>”</a:t>
            </a:r>
            <a:endParaRPr lang="en-US" dirty="0">
              <a:solidFill>
                <a:schemeClr val="accent1">
                  <a:lumMod val="60000"/>
                  <a:lumOff val="40000"/>
                </a:schemeClr>
              </a:solidFill>
              <a:latin typeface="Arial"/>
            </a:endParaRPr>
          </a:p>
        </p:txBody>
      </p:sp>
    </p:spTree>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preserve="1">
  <p:cSld name="Name Card">
    <p:spTree>
      <p:nvGrpSpPr>
        <p:cNvPr id="1" name=""/>
        <p:cNvGrpSpPr/>
        <p:nvPr/>
      </p:nvGrpSpPr>
      <p:grpSpPr>
        <a:xfrm>
          <a:off x="0" y="0"/>
          <a:ext cx="0" cy="0"/>
          <a:chOff x="0" y="0"/>
          <a:chExt cx="0" cy="0"/>
        </a:xfrm>
      </p:grpSpPr>
      <p:sp>
        <p:nvSpPr>
          <p:cNvPr id="2" name="Title 1"/>
          <p:cNvSpPr>
            <a:spLocks noGrp="1"/>
          </p:cNvSpPr>
          <p:nvPr>
            <p:ph type="title"/>
          </p:nvPr>
        </p:nvSpPr>
        <p:spPr>
          <a:xfrm>
            <a:off x="677335" y="1931988"/>
            <a:ext cx="8596668" cy="2595460"/>
          </a:xfrm>
        </p:spPr>
        <p:txBody>
          <a:bodyPr anchor="b">
            <a:normAutofit/>
          </a:bodyPr>
          <a:lstStyle>
            <a:lvl1pPr algn="l">
              <a:defRPr sz="44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75000"/>
                    <a:lumOff val="2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preserve="1">
  <p:cSld name="Quote Name Card">
    <p:spTree>
      <p:nvGrpSpPr>
        <p:cNvPr id="1" name=""/>
        <p:cNvGrpSpPr/>
        <p:nvPr/>
      </p:nvGrpSpPr>
      <p:grpSpPr>
        <a:xfrm>
          <a:off x="0" y="0"/>
          <a:ext cx="0" cy="0"/>
          <a:chOff x="0" y="0"/>
          <a:chExt cx="0" cy="0"/>
        </a:xfrm>
      </p:grpSpPr>
      <p:sp>
        <p:nvSpPr>
          <p:cNvPr id="2" name="Title 1"/>
          <p:cNvSpPr>
            <a:spLocks noGrp="1"/>
          </p:cNvSpPr>
          <p:nvPr>
            <p:ph type="title"/>
          </p:nvPr>
        </p:nvSpPr>
        <p:spPr>
          <a:xfrm>
            <a:off x="931334" y="609600"/>
            <a:ext cx="8094134"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tx1">
                    <a:lumMod val="75000"/>
                    <a:lumOff val="25000"/>
                  </a:schemeClr>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
        <p:nvSpPr>
          <p:cNvPr id="24" name="TextBox 23"/>
          <p:cNvSpPr txBox="1"/>
          <p:nvPr/>
        </p:nvSpPr>
        <p:spPr>
          <a:xfrm>
            <a:off x="541870" y="790378"/>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
        <p:nvSpPr>
          <p:cNvPr id="25" name="TextBox 24"/>
          <p:cNvSpPr txBox="1"/>
          <p:nvPr/>
        </p:nvSpPr>
        <p:spPr>
          <a:xfrm>
            <a:off x="8893011" y="2886556"/>
            <a:ext cx="609600" cy="584776"/>
          </a:xfrm>
          <a:prstGeom prst="rect">
            <a:avLst/>
          </a:prstGeom>
        </p:spPr>
        <p:txBody>
          <a:bodyPr vert="horz" lIns="91440" tIns="45720" rIns="91440" bIns="45720" rtlCol="0" anchor="ctr">
            <a:noAutofit/>
          </a:bodyPr>
          <a:lstStyle/>
          <a:p>
            <a:pPr lvl="0"/>
            <a:r>
              <a:rPr lang="en-US" sz="8000" baseline="0" dirty="0">
                <a:ln w="3175" cmpd="sng">
                  <a:noFill/>
                </a:ln>
                <a:solidFill>
                  <a:schemeClr val="accent1">
                    <a:lumMod val="60000"/>
                    <a:lumOff val="40000"/>
                  </a:schemeClr>
                </a:solidFill>
                <a:effectLst/>
                <a:latin typeface="Arial"/>
              </a:rPr>
              <a:t>”</a:t>
            </a:r>
          </a:p>
        </p:txBody>
      </p:sp>
    </p:spTree>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preserve="1">
  <p:cSld name="True or False">
    <p:spTree>
      <p:nvGrpSpPr>
        <p:cNvPr id="1" name=""/>
        <p:cNvGrpSpPr/>
        <p:nvPr/>
      </p:nvGrpSpPr>
      <p:grpSpPr>
        <a:xfrm>
          <a:off x="0" y="0"/>
          <a:ext cx="0" cy="0"/>
          <a:chOff x="0" y="0"/>
          <a:chExt cx="0" cy="0"/>
        </a:xfrm>
      </p:grpSpPr>
      <p:sp>
        <p:nvSpPr>
          <p:cNvPr id="2" name="Title 1"/>
          <p:cNvSpPr>
            <a:spLocks noGrp="1"/>
          </p:cNvSpPr>
          <p:nvPr>
            <p:ph type="title"/>
          </p:nvPr>
        </p:nvSpPr>
        <p:spPr>
          <a:xfrm>
            <a:off x="685799" y="609600"/>
            <a:ext cx="8588203" cy="3022600"/>
          </a:xfrm>
        </p:spPr>
        <p:txBody>
          <a:bodyPr anchor="ctr">
            <a:normAutofit/>
          </a:bodyPr>
          <a:lstStyle>
            <a:lvl1pPr algn="l">
              <a:defRPr sz="4400" b="0" cap="none"/>
            </a:lvl1pPr>
          </a:lstStyle>
          <a:p>
            <a:r>
              <a:rPr lang="en-US"/>
              <a:t>Click to edit Master title style</a:t>
            </a:r>
            <a:endParaRPr lang="en-US" dirty="0"/>
          </a:p>
        </p:txBody>
      </p:sp>
      <p:sp>
        <p:nvSpPr>
          <p:cNvPr id="23" name="Text Placeholder 9"/>
          <p:cNvSpPr>
            <a:spLocks noGrp="1"/>
          </p:cNvSpPr>
          <p:nvPr>
            <p:ph type="body" sz="quarter" idx="13"/>
          </p:nvPr>
        </p:nvSpPr>
        <p:spPr>
          <a:xfrm>
            <a:off x="677332" y="4013200"/>
            <a:ext cx="8596669" cy="514248"/>
          </a:xfrm>
        </p:spPr>
        <p:txBody>
          <a:bodyPr anchor="b">
            <a:noAutofit/>
          </a:bodyPr>
          <a:lstStyle>
            <a:lvl1pPr marL="0" indent="0">
              <a:buFontTx/>
              <a:buNone/>
              <a:defRPr sz="2400">
                <a:solidFill>
                  <a:schemeClr val="accent1"/>
                </a:solidFill>
              </a:defRPr>
            </a:lvl1pPr>
            <a:lvl2pPr marL="457200" indent="0">
              <a:buFontTx/>
              <a:buNone/>
              <a:defRPr/>
            </a:lvl2pPr>
            <a:lvl3pPr marL="914400" indent="0">
              <a:buFontTx/>
              <a:buNone/>
              <a:defRPr/>
            </a:lvl3pPr>
            <a:lvl4pPr marL="1371600" indent="0">
              <a:buFontTx/>
              <a:buNone/>
              <a:defRPr/>
            </a:lvl4pPr>
            <a:lvl5pPr marL="1828800" indent="0">
              <a:buFontTx/>
              <a:buNone/>
              <a:defRPr/>
            </a:lvl5pPr>
          </a:lstStyle>
          <a:p>
            <a:pPr lvl="0"/>
            <a:r>
              <a:rPr lang="en-US"/>
              <a:t>Click to edit Master text styles</a:t>
            </a:r>
          </a:p>
        </p:txBody>
      </p:sp>
      <p:sp>
        <p:nvSpPr>
          <p:cNvPr id="3" name="Text Placeholder 2"/>
          <p:cNvSpPr>
            <a:spLocks noGrp="1"/>
          </p:cNvSpPr>
          <p:nvPr>
            <p:ph type="body" idx="1"/>
          </p:nvPr>
        </p:nvSpPr>
        <p:spPr>
          <a:xfrm>
            <a:off x="677335" y="4527448"/>
            <a:ext cx="8596668" cy="1513914"/>
          </a:xfrm>
        </p:spPr>
        <p:txBody>
          <a:bodyPr anchor="t">
            <a:normAutofit/>
          </a:bodyPr>
          <a:lstStyle>
            <a:lvl1pPr marL="0" indent="0" algn="l">
              <a:buNone/>
              <a:defRPr sz="18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55C6B4A9-1611-4792-9094-5F34BCA07E0B}" type="datetimeFigureOut">
              <a:rPr lang="en-US" dirty="0"/>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89333C77-0158-454C-844F-B7AB9BD7DAD4}" type="slidenum">
              <a:rPr lang="en-US" dirty="0"/>
              <a:t>‹#›</a:t>
            </a:fld>
            <a:endParaRPr lang="en-US" dirty="0"/>
          </a:p>
        </p:txBody>
      </p:sp>
    </p:spTree>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7967673" y="609599"/>
            <a:ext cx="1304743" cy="5251451"/>
          </a:xfrm>
        </p:spPr>
        <p:txBody>
          <a:bodyPr vert="eaVert" anchor="ctr"/>
          <a:lstStyle/>
          <a:p>
            <a:r>
              <a:rPr lang="en-US"/>
              <a:t>Click to edit Master title style</a:t>
            </a:r>
            <a:endParaRPr lang="en-US" dirty="0"/>
          </a:p>
        </p:txBody>
      </p:sp>
      <p:sp>
        <p:nvSpPr>
          <p:cNvPr id="3" name="Vertical Text Placeholder 2"/>
          <p:cNvSpPr>
            <a:spLocks noGrp="1"/>
          </p:cNvSpPr>
          <p:nvPr>
            <p:ph type="body" orient="vert" idx="1"/>
          </p:nvPr>
        </p:nvSpPr>
        <p:spPr>
          <a:xfrm>
            <a:off x="677335" y="609600"/>
            <a:ext cx="7060150" cy="5251450"/>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a:bodyPr>
          <a:lstStyle>
            <a:lvl1pPr>
              <a:defRPr sz="3600"/>
            </a:lvl1pPr>
          </a:lstStyle>
          <a:p>
            <a:r>
              <a:rPr lang="en-US"/>
              <a:t>Click to edit Master title style</a:t>
            </a:r>
            <a:endParaRPr lang="en-US" dirty="0"/>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677335" y="2700867"/>
            <a:ext cx="8596668" cy="1826581"/>
          </a:xfrm>
        </p:spPr>
        <p:txBody>
          <a:bodyPr anchor="b"/>
          <a:lstStyle>
            <a:lvl1pPr algn="l">
              <a:defRPr sz="4000" b="0" cap="none"/>
            </a:lvl1pPr>
          </a:lstStyle>
          <a:p>
            <a:r>
              <a:rPr lang="en-US"/>
              <a:t>Click to edit Master title style</a:t>
            </a:r>
            <a:endParaRPr lang="en-US" dirty="0"/>
          </a:p>
        </p:txBody>
      </p:sp>
      <p:sp>
        <p:nvSpPr>
          <p:cNvPr id="3" name="Text Placeholder 2"/>
          <p:cNvSpPr>
            <a:spLocks noGrp="1"/>
          </p:cNvSpPr>
          <p:nvPr>
            <p:ph type="body" idx="1"/>
          </p:nvPr>
        </p:nvSpPr>
        <p:spPr>
          <a:xfrm>
            <a:off x="677335" y="4527448"/>
            <a:ext cx="8596668" cy="860400"/>
          </a:xfrm>
        </p:spPr>
        <p:txBody>
          <a:bodyPr anchor="t"/>
          <a:lstStyle>
            <a:lvl1pPr marL="0" indent="0" algn="l">
              <a:buNone/>
              <a:defRPr sz="2000">
                <a:solidFill>
                  <a:schemeClr val="tx1">
                    <a:lumMod val="50000"/>
                    <a:lumOff val="50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5" name="Footer Placeholder 4"/>
          <p:cNvSpPr>
            <a:spLocks noGrp="1"/>
          </p:cNvSpPr>
          <p:nvPr>
            <p:ph type="ftr" sz="quarter" idx="11"/>
          </p:nvPr>
        </p:nvSpPr>
        <p:spPr/>
        <p:txBody>
          <a:bodyPr/>
          <a:lstStyle/>
          <a:p>
            <a:endParaRPr lang="en-US" dirty="0"/>
          </a:p>
        </p:txBody>
      </p:sp>
      <p:sp>
        <p:nvSpPr>
          <p:cNvPr id="6" name="Slide Number Placeholder 5"/>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endParaRPr lang="en-US" dirty="0"/>
          </a:p>
        </p:txBody>
      </p:sp>
      <p:sp>
        <p:nvSpPr>
          <p:cNvPr id="3" name="Content Placeholder 2"/>
          <p:cNvSpPr>
            <a:spLocks noGrp="1"/>
          </p:cNvSpPr>
          <p:nvPr>
            <p:ph sz="half" idx="1"/>
          </p:nvPr>
        </p:nvSpPr>
        <p:spPr>
          <a:xfrm>
            <a:off x="677334" y="2160589"/>
            <a:ext cx="4184035" cy="3880772"/>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Content Placeholder 3"/>
          <p:cNvSpPr>
            <a:spLocks noGrp="1"/>
          </p:cNvSpPr>
          <p:nvPr>
            <p:ph sz="half" idx="2"/>
          </p:nvPr>
        </p:nvSpPr>
        <p:spPr>
          <a:xfrm>
            <a:off x="5089970" y="2160589"/>
            <a:ext cx="4184034" cy="3880773"/>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Date Placeholder 4"/>
          <p:cNvSpPr>
            <a:spLocks noGrp="1"/>
          </p:cNvSpPr>
          <p:nvPr>
            <p:ph type="dt" sz="half" idx="10"/>
          </p:nvPr>
        </p:nvSpPr>
        <p:spPr/>
        <p:txBody>
          <a:bodyPr/>
          <a:lstStyle/>
          <a:p>
            <a:fld id="{EB712588-04B1-427B-82EE-E8DB90309F08}" type="datetimeFigureOut">
              <a:rPr lang="en-US" dirty="0"/>
              <a:t>4/2/26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6FF9F0C5-380F-41C2-899A-BAC0F0927E16}" type="slidenum">
              <a:rPr lang="en-US" dirty="0"/>
              <a:t>‹#›</a:t>
            </a:fld>
            <a:endParaRPr lang="en-US" dirty="0"/>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endParaRPr lang="en-US" dirty="0"/>
          </a:p>
        </p:txBody>
      </p:sp>
      <p:sp>
        <p:nvSpPr>
          <p:cNvPr id="3" name="Text Placeholder 2"/>
          <p:cNvSpPr>
            <a:spLocks noGrp="1"/>
          </p:cNvSpPr>
          <p:nvPr>
            <p:ph type="body" idx="1"/>
          </p:nvPr>
        </p:nvSpPr>
        <p:spPr>
          <a:xfrm>
            <a:off x="675745" y="2160983"/>
            <a:ext cx="4185623"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75745" y="2737245"/>
            <a:ext cx="4185623"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5" name="Text Placeholder 4"/>
          <p:cNvSpPr>
            <a:spLocks noGrp="1"/>
          </p:cNvSpPr>
          <p:nvPr>
            <p:ph type="body" sz="quarter" idx="3"/>
          </p:nvPr>
        </p:nvSpPr>
        <p:spPr>
          <a:xfrm>
            <a:off x="5088383" y="2160983"/>
            <a:ext cx="4185618" cy="576262"/>
          </a:xfrm>
        </p:spPr>
        <p:txBody>
          <a:bodyPr anchor="b">
            <a:noAutofit/>
          </a:bodyPr>
          <a:lstStyle>
            <a:lvl1pPr marL="0" indent="0">
              <a:buNone/>
              <a:defRPr sz="2400" b="0"/>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5088384" y="2737245"/>
            <a:ext cx="4185617" cy="330411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7" name="Date Placeholder 6"/>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8" name="Footer Placeholder 7"/>
          <p:cNvSpPr>
            <a:spLocks noGrp="1"/>
          </p:cNvSpPr>
          <p:nvPr>
            <p:ph type="ftr" sz="quarter" idx="11"/>
          </p:nvPr>
        </p:nvSpPr>
        <p:spPr/>
        <p:txBody>
          <a:bodyPr/>
          <a:lstStyle/>
          <a:p>
            <a:endParaRPr lang="en-US" dirty="0"/>
          </a:p>
        </p:txBody>
      </p:sp>
      <p:sp>
        <p:nvSpPr>
          <p:cNvPr id="9" name="Slide Number Placeholder 8"/>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a:xfrm>
            <a:off x="677334" y="609600"/>
            <a:ext cx="8596668" cy="1320800"/>
          </a:xfrm>
        </p:spPr>
        <p:txBody>
          <a:bodyPr/>
          <a:lstStyle/>
          <a:p>
            <a:r>
              <a:rPr lang="en-US"/>
              <a:t>Click to edit Master title style</a:t>
            </a:r>
            <a:endParaRPr lang="en-US" dirty="0"/>
          </a:p>
        </p:txBody>
      </p:sp>
      <p:sp>
        <p:nvSpPr>
          <p:cNvPr id="3" name="Date Placeholder 2"/>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4" name="Footer Placeholder 3"/>
          <p:cNvSpPr>
            <a:spLocks noGrp="1"/>
          </p:cNvSpPr>
          <p:nvPr>
            <p:ph type="ftr" sz="quarter" idx="11"/>
          </p:nvPr>
        </p:nvSpPr>
        <p:spPr/>
        <p:txBody>
          <a:bodyPr/>
          <a:lstStyle/>
          <a:p>
            <a:endParaRPr lang="en-US" dirty="0"/>
          </a:p>
        </p:txBody>
      </p:sp>
      <p:sp>
        <p:nvSpPr>
          <p:cNvPr id="5" name="Slide Number Placeholder 4"/>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3" name="Footer Placeholder 2"/>
          <p:cNvSpPr>
            <a:spLocks noGrp="1"/>
          </p:cNvSpPr>
          <p:nvPr>
            <p:ph type="ftr" sz="quarter" idx="11"/>
          </p:nvPr>
        </p:nvSpPr>
        <p:spPr/>
        <p:txBody>
          <a:bodyPr/>
          <a:lstStyle/>
          <a:p>
            <a:endParaRPr lang="en-US" dirty="0"/>
          </a:p>
        </p:txBody>
      </p:sp>
      <p:sp>
        <p:nvSpPr>
          <p:cNvPr id="4" name="Slide Number Placeholder 3"/>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1498604"/>
            <a:ext cx="3854528" cy="1278466"/>
          </a:xfrm>
        </p:spPr>
        <p:txBody>
          <a:bodyPr anchor="b">
            <a:normAutofit/>
          </a:bodyPr>
          <a:lstStyle>
            <a:lvl1pPr>
              <a:defRPr sz="2000"/>
            </a:lvl1pPr>
          </a:lstStyle>
          <a:p>
            <a:r>
              <a:rPr lang="en-US"/>
              <a:t>Click to edit Master title style</a:t>
            </a:r>
            <a:endParaRPr lang="en-US" dirty="0"/>
          </a:p>
        </p:txBody>
      </p:sp>
      <p:sp>
        <p:nvSpPr>
          <p:cNvPr id="3" name="Content Placeholder 2"/>
          <p:cNvSpPr>
            <a:spLocks noGrp="1"/>
          </p:cNvSpPr>
          <p:nvPr>
            <p:ph idx="1"/>
          </p:nvPr>
        </p:nvSpPr>
        <p:spPr>
          <a:xfrm>
            <a:off x="4760461" y="514924"/>
            <a:ext cx="4513541" cy="5526437"/>
          </a:xfrm>
        </p:spPr>
        <p:txBody>
          <a:bodyPr>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Text Placeholder 3"/>
          <p:cNvSpPr>
            <a:spLocks noGrp="1"/>
          </p:cNvSpPr>
          <p:nvPr>
            <p:ph type="body" sz="half" idx="2"/>
          </p:nvPr>
        </p:nvSpPr>
        <p:spPr>
          <a:xfrm>
            <a:off x="677334" y="2777069"/>
            <a:ext cx="3854528" cy="2584449"/>
          </a:xfrm>
        </p:spPr>
        <p:txBody>
          <a:bodyPr>
            <a:normAutofit/>
          </a:bodyPr>
          <a:lstStyle>
            <a:lvl1pPr marL="0" indent="0">
              <a:buNone/>
              <a:defRPr sz="1400"/>
            </a:lvl1pPr>
            <a:lvl2pPr marL="457063" indent="0">
              <a:buNone/>
              <a:defRPr sz="1400"/>
            </a:lvl2pPr>
            <a:lvl3pPr marL="914126" indent="0">
              <a:buNone/>
              <a:defRPr sz="1200"/>
            </a:lvl3pPr>
            <a:lvl4pPr marL="1371189" indent="0">
              <a:buNone/>
              <a:defRPr sz="1000"/>
            </a:lvl4pPr>
            <a:lvl5pPr marL="1828251" indent="0">
              <a:buNone/>
              <a:defRPr sz="1000"/>
            </a:lvl5pPr>
            <a:lvl6pPr marL="2285314" indent="0">
              <a:buNone/>
              <a:defRPr sz="1000"/>
            </a:lvl6pPr>
            <a:lvl7pPr marL="2742377" indent="0">
              <a:buNone/>
              <a:defRPr sz="1000"/>
            </a:lvl7pPr>
            <a:lvl8pPr marL="3199440" indent="0">
              <a:buNone/>
              <a:defRPr sz="1000"/>
            </a:lvl8pPr>
            <a:lvl9pPr marL="3656503" indent="0">
              <a:buNone/>
              <a:defRPr sz="1000"/>
            </a:lvl9pPr>
          </a:lstStyle>
          <a:p>
            <a:pPr lvl="0"/>
            <a:r>
              <a:rPr lang="en-US"/>
              <a:t>Click to edit Master text styles</a:t>
            </a:r>
          </a:p>
        </p:txBody>
      </p:sp>
      <p:sp>
        <p:nvSpPr>
          <p:cNvPr id="5" name="Date Placeholder 4"/>
          <p:cNvSpPr>
            <a:spLocks noGrp="1"/>
          </p:cNvSpPr>
          <p:nvPr>
            <p:ph type="dt" sz="half" idx="10"/>
          </p:nvPr>
        </p:nvSpPr>
        <p:spPr/>
        <p:txBody>
          <a:bodyPr/>
          <a:lstStyle/>
          <a:p>
            <a:fld id="{42A54C80-263E-416B-A8E0-580EDEADCBDC}" type="datetimeFigureOut">
              <a:rPr lang="en-US" dirty="0"/>
              <a:t>4/2/26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519954A3-9DFD-4C44-94BA-B95130A3BA1C}" type="slidenum">
              <a:rPr lang="en-US" dirty="0"/>
              <a:t>‹#›</a:t>
            </a:fld>
            <a:endParaRPr lang="en-US" dirty="0"/>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77334" y="4800600"/>
            <a:ext cx="8596667" cy="566738"/>
          </a:xfrm>
        </p:spPr>
        <p:txBody>
          <a:bodyPr anchor="b">
            <a:normAutofit/>
          </a:bodyPr>
          <a:lstStyle>
            <a:lvl1pPr algn="l">
              <a:defRPr sz="2400" b="0"/>
            </a:lvl1pPr>
          </a:lstStyle>
          <a:p>
            <a:r>
              <a:rPr lang="en-US"/>
              <a:t>Click to edit Master title style</a:t>
            </a:r>
            <a:endParaRPr lang="en-US" dirty="0"/>
          </a:p>
        </p:txBody>
      </p:sp>
      <p:sp>
        <p:nvSpPr>
          <p:cNvPr id="3" name="Picture Placeholder 2"/>
          <p:cNvSpPr>
            <a:spLocks noGrp="1" noChangeAspect="1"/>
          </p:cNvSpPr>
          <p:nvPr>
            <p:ph type="pic" idx="1"/>
          </p:nvPr>
        </p:nvSpPr>
        <p:spPr>
          <a:xfrm>
            <a:off x="677334" y="609600"/>
            <a:ext cx="8596668" cy="3845718"/>
          </a:xfrm>
        </p:spPr>
        <p:txBody>
          <a:bodyPr anchor="t">
            <a:normAutofit/>
          </a:bodyPr>
          <a:lstStyle>
            <a:lvl1pPr marL="0" indent="0" algn="ctr">
              <a:buNone/>
              <a:defRPr sz="1600"/>
            </a:lvl1pPr>
            <a:lvl2pPr marL="457200" indent="0">
              <a:buNone/>
              <a:defRPr sz="1600"/>
            </a:lvl2pPr>
            <a:lvl3pPr marL="914400" indent="0">
              <a:buNone/>
              <a:defRPr sz="1600"/>
            </a:lvl3pPr>
            <a:lvl4pPr marL="1371600" indent="0">
              <a:buNone/>
              <a:defRPr sz="1600"/>
            </a:lvl4pPr>
            <a:lvl5pPr marL="1828800" indent="0">
              <a:buNone/>
              <a:defRPr sz="1600"/>
            </a:lvl5pPr>
            <a:lvl6pPr marL="2286000" indent="0">
              <a:buNone/>
              <a:defRPr sz="1600"/>
            </a:lvl6pPr>
            <a:lvl7pPr marL="2743200" indent="0">
              <a:buNone/>
              <a:defRPr sz="1600"/>
            </a:lvl7pPr>
            <a:lvl8pPr marL="3200400" indent="0">
              <a:buNone/>
              <a:defRPr sz="1600"/>
            </a:lvl8pPr>
            <a:lvl9pPr marL="3657600" indent="0">
              <a:buNone/>
              <a:defRPr sz="1600"/>
            </a:lvl9pPr>
          </a:lstStyle>
          <a:p>
            <a:r>
              <a:rPr lang="en-US"/>
              <a:t>Click icon to add picture</a:t>
            </a:r>
            <a:endParaRPr lang="en-US" dirty="0"/>
          </a:p>
        </p:txBody>
      </p:sp>
      <p:sp>
        <p:nvSpPr>
          <p:cNvPr id="4" name="Text Placeholder 3"/>
          <p:cNvSpPr>
            <a:spLocks noGrp="1"/>
          </p:cNvSpPr>
          <p:nvPr>
            <p:ph type="body" sz="half" idx="2"/>
          </p:nvPr>
        </p:nvSpPr>
        <p:spPr>
          <a:xfrm>
            <a:off x="677334" y="5367338"/>
            <a:ext cx="8596667" cy="674024"/>
          </a:xfrm>
        </p:spPr>
        <p:txBody>
          <a:bodyPr>
            <a:normAutofit/>
          </a:bodyPr>
          <a:lstStyle>
            <a:lvl1pPr marL="0" indent="0">
              <a:buNone/>
              <a:defRPr sz="12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fld id="{B61BEF0D-F0BB-DE4B-95CE-6DB70DBA9567}" type="datetimeFigureOut">
              <a:rPr lang="en-US" dirty="0"/>
              <a:pPr/>
              <a:t>4/2/26</a:t>
            </a:fld>
            <a:endParaRPr lang="en-US" dirty="0"/>
          </a:p>
        </p:txBody>
      </p:sp>
      <p:sp>
        <p:nvSpPr>
          <p:cNvPr id="6" name="Footer Placeholder 5"/>
          <p:cNvSpPr>
            <a:spLocks noGrp="1"/>
          </p:cNvSpPr>
          <p:nvPr>
            <p:ph type="ftr" sz="quarter" idx="11"/>
          </p:nvPr>
        </p:nvSpPr>
        <p:spPr/>
        <p:txBody>
          <a:bodyPr/>
          <a:lstStyle/>
          <a:p>
            <a:endParaRPr lang="en-US" dirty="0"/>
          </a:p>
        </p:txBody>
      </p:sp>
      <p:sp>
        <p:nvSpPr>
          <p:cNvPr id="7" name="Slide Number Placeholder 6"/>
          <p:cNvSpPr>
            <a:spLocks noGrp="1"/>
          </p:cNvSpPr>
          <p:nvPr>
            <p:ph type="sldNum" sz="quarter" idx="12"/>
          </p:nvPr>
        </p:nvSpPr>
        <p:spPr/>
        <p:txBody>
          <a:bodyPr/>
          <a:lstStyle/>
          <a:p>
            <a:fld id="{D57F1E4F-1CFF-5643-939E-217C01CDF565}" type="slidenum">
              <a:rPr lang="en-US" dirty="0"/>
              <a:pPr/>
              <a:t>‹#›</a:t>
            </a:fld>
            <a:endParaRPr lang="en-US" dirty="0"/>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theme" Target="../theme/theme1.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grpSp>
        <p:nvGrpSpPr>
          <p:cNvPr id="7" name="Group 6"/>
          <p:cNvGrpSpPr/>
          <p:nvPr/>
        </p:nvGrpSpPr>
        <p:grpSpPr>
          <a:xfrm>
            <a:off x="0" y="-8467"/>
            <a:ext cx="12192000" cy="6866467"/>
            <a:chOff x="0" y="-8467"/>
            <a:chExt cx="12192000" cy="6866467"/>
          </a:xfrm>
        </p:grpSpPr>
        <p:cxnSp>
          <p:nvCxnSpPr>
            <p:cNvPr id="20" name="Straight Connector 19"/>
            <p:cNvCxnSpPr/>
            <p:nvPr/>
          </p:nvCxnSpPr>
          <p:spPr>
            <a:xfrm>
              <a:off x="9371012" y="0"/>
              <a:ext cx="1219200" cy="6858000"/>
            </a:xfrm>
            <a:prstGeom prst="line">
              <a:avLst/>
            </a:prstGeom>
            <a:ln w="9525">
              <a:solidFill>
                <a:schemeClr val="bg1">
                  <a:lumMod val="75000"/>
                </a:schemeClr>
              </a:solidFill>
            </a:ln>
          </p:spPr>
          <p:style>
            <a:lnRef idx="2">
              <a:schemeClr val="accent1"/>
            </a:lnRef>
            <a:fillRef idx="0">
              <a:schemeClr val="accent1"/>
            </a:fillRef>
            <a:effectRef idx="1">
              <a:schemeClr val="accent1"/>
            </a:effectRef>
            <a:fontRef idx="minor">
              <a:schemeClr val="tx1"/>
            </a:fontRef>
          </p:style>
        </p:cxnSp>
        <p:cxnSp>
          <p:nvCxnSpPr>
            <p:cNvPr id="21" name="Straight Connector 20"/>
            <p:cNvCxnSpPr/>
            <p:nvPr/>
          </p:nvCxnSpPr>
          <p:spPr>
            <a:xfrm flipH="1">
              <a:off x="7425267" y="3681413"/>
              <a:ext cx="4763558" cy="3176587"/>
            </a:xfrm>
            <a:prstGeom prst="line">
              <a:avLst/>
            </a:prstGeom>
            <a:ln w="9525">
              <a:solidFill>
                <a:schemeClr val="bg1">
                  <a:lumMod val="85000"/>
                </a:schemeClr>
              </a:solidFill>
            </a:ln>
          </p:spPr>
          <p:style>
            <a:lnRef idx="2">
              <a:schemeClr val="accent1"/>
            </a:lnRef>
            <a:fillRef idx="0">
              <a:schemeClr val="accent1"/>
            </a:fillRef>
            <a:effectRef idx="1">
              <a:schemeClr val="accent1"/>
            </a:effectRef>
            <a:fontRef idx="minor">
              <a:schemeClr val="tx1"/>
            </a:fontRef>
          </p:style>
        </p:cxnSp>
        <p:sp>
          <p:nvSpPr>
            <p:cNvPr id="22" name="Rectangle 23"/>
            <p:cNvSpPr/>
            <p:nvPr/>
          </p:nvSpPr>
          <p:spPr>
            <a:xfrm>
              <a:off x="9181476" y="-8467"/>
              <a:ext cx="3007349" cy="6866467"/>
            </a:xfrm>
            <a:custGeom>
              <a:avLst/>
              <a:gdLst/>
              <a:ahLst/>
              <a:cxnLst/>
              <a:rect l="l" t="t" r="r" b="b"/>
              <a:pathLst>
                <a:path w="3007349" h="6866467">
                  <a:moveTo>
                    <a:pt x="2045532" y="0"/>
                  </a:moveTo>
                  <a:lnTo>
                    <a:pt x="3007349" y="0"/>
                  </a:lnTo>
                  <a:lnTo>
                    <a:pt x="3007349" y="6866467"/>
                  </a:lnTo>
                  <a:lnTo>
                    <a:pt x="0" y="6866467"/>
                  </a:lnTo>
                  <a:lnTo>
                    <a:pt x="2045532" y="0"/>
                  </a:lnTo>
                  <a:close/>
                </a:path>
              </a:pathLst>
            </a:custGeom>
            <a:solidFill>
              <a:schemeClr val="accent1">
                <a:alpha val="3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3" name="Rectangle 25"/>
            <p:cNvSpPr/>
            <p:nvPr/>
          </p:nvSpPr>
          <p:spPr>
            <a:xfrm>
              <a:off x="9603442" y="-8467"/>
              <a:ext cx="2588558" cy="6866467"/>
            </a:xfrm>
            <a:custGeom>
              <a:avLst/>
              <a:gdLst/>
              <a:ahLst/>
              <a:cxnLst/>
              <a:rect l="l" t="t" r="r" b="b"/>
              <a:pathLst>
                <a:path w="2573311" h="6866467">
                  <a:moveTo>
                    <a:pt x="0" y="0"/>
                  </a:moveTo>
                  <a:lnTo>
                    <a:pt x="2573311" y="0"/>
                  </a:lnTo>
                  <a:lnTo>
                    <a:pt x="2573311" y="6866467"/>
                  </a:lnTo>
                  <a:lnTo>
                    <a:pt x="1202336" y="6866467"/>
                  </a:lnTo>
                  <a:lnTo>
                    <a:pt x="0" y="0"/>
                  </a:lnTo>
                  <a:close/>
                </a:path>
              </a:pathLst>
            </a:custGeom>
            <a:solidFill>
              <a:schemeClr val="accent1">
                <a:alpha val="2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4" name="Isosceles Triangle 23"/>
            <p:cNvSpPr/>
            <p:nvPr/>
          </p:nvSpPr>
          <p:spPr>
            <a:xfrm>
              <a:off x="8932333" y="3048000"/>
              <a:ext cx="3259667" cy="3810000"/>
            </a:xfrm>
            <a:prstGeom prst="triangle">
              <a:avLst>
                <a:gd name="adj" fmla="val 100000"/>
              </a:avLst>
            </a:prstGeom>
            <a:solidFill>
              <a:schemeClr val="accent2">
                <a:alpha val="72000"/>
              </a:schemeClr>
            </a:solidFill>
            <a:ln>
              <a:noFill/>
            </a:ln>
            <a:effectLst/>
          </p:spPr>
          <p:style>
            <a:lnRef idx="1">
              <a:schemeClr val="accent1"/>
            </a:lnRef>
            <a:fillRef idx="3">
              <a:schemeClr val="accent1"/>
            </a:fillRef>
            <a:effectRef idx="2">
              <a:schemeClr val="accent1"/>
            </a:effectRef>
            <a:fontRef idx="minor">
              <a:schemeClr val="lt1"/>
            </a:fontRef>
          </p:style>
        </p:sp>
        <p:sp>
          <p:nvSpPr>
            <p:cNvPr id="25" name="Rectangle 27"/>
            <p:cNvSpPr/>
            <p:nvPr/>
          </p:nvSpPr>
          <p:spPr>
            <a:xfrm>
              <a:off x="9334500" y="-8467"/>
              <a:ext cx="2854326" cy="6866467"/>
            </a:xfrm>
            <a:custGeom>
              <a:avLst/>
              <a:gdLst/>
              <a:ahLst/>
              <a:cxnLst/>
              <a:rect l="l" t="t" r="r" b="b"/>
              <a:pathLst>
                <a:path w="2858013" h="6866467">
                  <a:moveTo>
                    <a:pt x="0" y="0"/>
                  </a:moveTo>
                  <a:lnTo>
                    <a:pt x="2858013" y="0"/>
                  </a:lnTo>
                  <a:lnTo>
                    <a:pt x="2858013" y="6866467"/>
                  </a:lnTo>
                  <a:lnTo>
                    <a:pt x="2473942" y="6866467"/>
                  </a:lnTo>
                  <a:lnTo>
                    <a:pt x="0" y="0"/>
                  </a:lnTo>
                  <a:close/>
                </a:path>
              </a:pathLst>
            </a:custGeom>
            <a:solidFill>
              <a:schemeClr val="accent2">
                <a:lumMod val="75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6" name="Rectangle 28"/>
            <p:cNvSpPr/>
            <p:nvPr/>
          </p:nvSpPr>
          <p:spPr>
            <a:xfrm>
              <a:off x="10898730" y="-8467"/>
              <a:ext cx="1290094" cy="6866467"/>
            </a:xfrm>
            <a:custGeom>
              <a:avLst/>
              <a:gdLst/>
              <a:ahLst/>
              <a:cxnLst/>
              <a:rect l="l" t="t" r="r" b="b"/>
              <a:pathLst>
                <a:path w="1290094" h="6858000">
                  <a:moveTo>
                    <a:pt x="1019735" y="0"/>
                  </a:moveTo>
                  <a:lnTo>
                    <a:pt x="1290094" y="0"/>
                  </a:lnTo>
                  <a:lnTo>
                    <a:pt x="1290094" y="6858000"/>
                  </a:lnTo>
                  <a:lnTo>
                    <a:pt x="0" y="6858000"/>
                  </a:lnTo>
                  <a:lnTo>
                    <a:pt x="1019735" y="0"/>
                  </a:lnTo>
                  <a:close/>
                </a:path>
              </a:pathLst>
            </a:custGeom>
            <a:solidFill>
              <a:schemeClr val="accent1">
                <a:lumMod val="60000"/>
                <a:lumOff val="40000"/>
                <a:alpha val="7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7" name="Rectangle 29"/>
            <p:cNvSpPr/>
            <p:nvPr/>
          </p:nvSpPr>
          <p:spPr>
            <a:xfrm>
              <a:off x="10938999" y="-8467"/>
              <a:ext cx="1249825" cy="6866467"/>
            </a:xfrm>
            <a:custGeom>
              <a:avLst/>
              <a:gdLst/>
              <a:ahLst/>
              <a:cxnLst/>
              <a:rect l="l" t="t" r="r" b="b"/>
              <a:pathLst>
                <a:path w="1249825" h="6858000">
                  <a:moveTo>
                    <a:pt x="0" y="0"/>
                  </a:moveTo>
                  <a:lnTo>
                    <a:pt x="1249825" y="0"/>
                  </a:lnTo>
                  <a:lnTo>
                    <a:pt x="1249825" y="6858000"/>
                  </a:lnTo>
                  <a:lnTo>
                    <a:pt x="1109382" y="6858000"/>
                  </a:lnTo>
                  <a:lnTo>
                    <a:pt x="0" y="0"/>
                  </a:lnTo>
                  <a:close/>
                </a:path>
              </a:pathLst>
            </a:custGeom>
            <a:solidFill>
              <a:schemeClr val="accent1">
                <a:alpha val="65000"/>
              </a:schemeClr>
            </a:solidFill>
            <a:ln>
              <a:noFill/>
            </a:ln>
            <a:effectLst/>
          </p:spPr>
          <p:style>
            <a:lnRef idx="1">
              <a:schemeClr val="accent1"/>
            </a:lnRef>
            <a:fillRef idx="3">
              <a:schemeClr val="accent1"/>
            </a:fillRef>
            <a:effectRef idx="2">
              <a:schemeClr val="accent1"/>
            </a:effectRef>
            <a:fontRef idx="minor">
              <a:schemeClr val="lt1"/>
            </a:fontRef>
          </p:style>
        </p:sp>
        <p:sp>
          <p:nvSpPr>
            <p:cNvPr id="28" name="Isosceles Triangle 27"/>
            <p:cNvSpPr/>
            <p:nvPr/>
          </p:nvSpPr>
          <p:spPr>
            <a:xfrm>
              <a:off x="10371666" y="3589867"/>
              <a:ext cx="1817159" cy="3268133"/>
            </a:xfrm>
            <a:prstGeom prst="triangle">
              <a:avLst>
                <a:gd name="adj" fmla="val 100000"/>
              </a:avLst>
            </a:prstGeom>
            <a:solidFill>
              <a:schemeClr val="accent1">
                <a:alpha val="80000"/>
              </a:schemeClr>
            </a:solidFill>
            <a:ln>
              <a:noFill/>
            </a:ln>
            <a:effectLst/>
          </p:spPr>
          <p:style>
            <a:lnRef idx="1">
              <a:schemeClr val="accent1"/>
            </a:lnRef>
            <a:fillRef idx="3">
              <a:schemeClr val="accent1"/>
            </a:fillRef>
            <a:effectRef idx="2">
              <a:schemeClr val="accent1"/>
            </a:effectRef>
            <a:fontRef idx="minor">
              <a:schemeClr val="lt1"/>
            </a:fontRef>
          </p:style>
        </p:sp>
        <p:sp>
          <p:nvSpPr>
            <p:cNvPr id="29" name="Isosceles Triangle 28"/>
            <p:cNvSpPr/>
            <p:nvPr/>
          </p:nvSpPr>
          <p:spPr>
            <a:xfrm>
              <a:off x="0" y="4013200"/>
              <a:ext cx="448733" cy="2844800"/>
            </a:xfrm>
            <a:prstGeom prst="triangle">
              <a:avLst>
                <a:gd name="adj" fmla="val 0"/>
              </a:avLst>
            </a:prstGeom>
            <a:solidFill>
              <a:schemeClr val="accent1">
                <a:alpha val="85000"/>
              </a:schemeClr>
            </a:solidFill>
            <a:ln>
              <a:noFill/>
            </a:ln>
            <a:effectLst/>
          </p:spPr>
          <p:style>
            <a:lnRef idx="1">
              <a:schemeClr val="accent1"/>
            </a:lnRef>
            <a:fillRef idx="3">
              <a:schemeClr val="accent1"/>
            </a:fillRef>
            <a:effectRef idx="2">
              <a:schemeClr val="accent1"/>
            </a:effectRef>
            <a:fontRef idx="minor">
              <a:schemeClr val="lt1"/>
            </a:fontRef>
          </p:style>
        </p:sp>
      </p:grpSp>
      <p:sp>
        <p:nvSpPr>
          <p:cNvPr id="2" name="Title Placeholder 1"/>
          <p:cNvSpPr>
            <a:spLocks noGrp="1"/>
          </p:cNvSpPr>
          <p:nvPr>
            <p:ph type="title"/>
          </p:nvPr>
        </p:nvSpPr>
        <p:spPr>
          <a:xfrm>
            <a:off x="677334" y="609600"/>
            <a:ext cx="8596668" cy="1320800"/>
          </a:xfrm>
          <a:prstGeom prst="rect">
            <a:avLst/>
          </a:prstGeom>
        </p:spPr>
        <p:txBody>
          <a:bodyPr vert="horz" lIns="91440" tIns="45720" rIns="91440" bIns="45720" rtlCol="0" anchor="t">
            <a:normAutofit/>
          </a:bodyPr>
          <a:lstStyle/>
          <a:p>
            <a:r>
              <a:rPr lang="en-US"/>
              <a:t>Click to edit Master title style</a:t>
            </a:r>
            <a:endParaRPr lang="en-US" dirty="0"/>
          </a:p>
        </p:txBody>
      </p:sp>
      <p:sp>
        <p:nvSpPr>
          <p:cNvPr id="3" name="Text Placeholder 2"/>
          <p:cNvSpPr>
            <a:spLocks noGrp="1"/>
          </p:cNvSpPr>
          <p:nvPr>
            <p:ph type="body" idx="1"/>
          </p:nvPr>
        </p:nvSpPr>
        <p:spPr>
          <a:xfrm>
            <a:off x="677334" y="2160589"/>
            <a:ext cx="8596668" cy="3880773"/>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4" name="Date Placeholder 3"/>
          <p:cNvSpPr>
            <a:spLocks noGrp="1"/>
          </p:cNvSpPr>
          <p:nvPr>
            <p:ph type="dt" sz="half" idx="2"/>
          </p:nvPr>
        </p:nvSpPr>
        <p:spPr>
          <a:xfrm>
            <a:off x="7205133" y="6041362"/>
            <a:ext cx="911939" cy="365125"/>
          </a:xfrm>
          <a:prstGeom prst="rect">
            <a:avLst/>
          </a:prstGeom>
        </p:spPr>
        <p:txBody>
          <a:bodyPr vert="horz" lIns="91440" tIns="45720" rIns="91440" bIns="45720" rtlCol="0" anchor="ctr"/>
          <a:lstStyle>
            <a:lvl1pPr algn="r">
              <a:defRPr sz="900">
                <a:solidFill>
                  <a:schemeClr val="tx1">
                    <a:tint val="75000"/>
                  </a:schemeClr>
                </a:solidFill>
              </a:defRPr>
            </a:lvl1pPr>
          </a:lstStyle>
          <a:p>
            <a:fld id="{B61BEF0D-F0BB-DE4B-95CE-6DB70DBA9567}" type="datetimeFigureOut">
              <a:rPr lang="en-US" dirty="0"/>
              <a:pPr/>
              <a:t>4/2/26</a:t>
            </a:fld>
            <a:endParaRPr lang="en-US" dirty="0"/>
          </a:p>
        </p:txBody>
      </p:sp>
      <p:sp>
        <p:nvSpPr>
          <p:cNvPr id="5" name="Footer Placeholder 4"/>
          <p:cNvSpPr>
            <a:spLocks noGrp="1"/>
          </p:cNvSpPr>
          <p:nvPr>
            <p:ph type="ftr" sz="quarter" idx="3"/>
          </p:nvPr>
        </p:nvSpPr>
        <p:spPr>
          <a:xfrm>
            <a:off x="677334" y="6041362"/>
            <a:ext cx="6297612" cy="365125"/>
          </a:xfrm>
          <a:prstGeom prst="rect">
            <a:avLst/>
          </a:prstGeom>
        </p:spPr>
        <p:txBody>
          <a:bodyPr vert="horz" lIns="91440" tIns="45720" rIns="91440" bIns="45720" rtlCol="0" anchor="ctr"/>
          <a:lstStyle>
            <a:lvl1pPr algn="l">
              <a:defRPr sz="900">
                <a:solidFill>
                  <a:schemeClr val="tx1">
                    <a:tint val="75000"/>
                  </a:schemeClr>
                </a:solidFill>
              </a:defRPr>
            </a:lvl1pPr>
          </a:lstStyle>
          <a:p>
            <a:endParaRPr lang="en-US" dirty="0"/>
          </a:p>
        </p:txBody>
      </p:sp>
      <p:sp>
        <p:nvSpPr>
          <p:cNvPr id="6" name="Slide Number Placeholder 5"/>
          <p:cNvSpPr>
            <a:spLocks noGrp="1"/>
          </p:cNvSpPr>
          <p:nvPr>
            <p:ph type="sldNum" sz="quarter" idx="4"/>
          </p:nvPr>
        </p:nvSpPr>
        <p:spPr>
          <a:xfrm>
            <a:off x="8590663" y="6041362"/>
            <a:ext cx="683339" cy="365125"/>
          </a:xfrm>
          <a:prstGeom prst="rect">
            <a:avLst/>
          </a:prstGeom>
        </p:spPr>
        <p:txBody>
          <a:bodyPr vert="horz" lIns="91440" tIns="45720" rIns="91440" bIns="45720" rtlCol="0" anchor="ctr"/>
          <a:lstStyle>
            <a:lvl1pPr algn="r">
              <a:defRPr sz="900">
                <a:solidFill>
                  <a:schemeClr val="accent1"/>
                </a:solidFill>
              </a:defRPr>
            </a:lvl1pPr>
          </a:lstStyle>
          <a:p>
            <a:fld id="{D57F1E4F-1CFF-5643-939E-217C01CDF565}" type="slidenum">
              <a:rPr lang="en-US" dirty="0"/>
              <a:pPr/>
              <a:t>‹#›</a:t>
            </a:fld>
            <a:endParaRPr lang="en-US" dirty="0"/>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65" r:id="rId4"/>
    <p:sldLayoutId id="2147483653" r:id="rId5"/>
    <p:sldLayoutId id="2147483654" r:id="rId6"/>
    <p:sldLayoutId id="2147483655" r:id="rId7"/>
    <p:sldLayoutId id="2147483666" r:id="rId8"/>
    <p:sldLayoutId id="2147483657" r:id="rId9"/>
    <p:sldLayoutId id="2147483660" r:id="rId10"/>
    <p:sldLayoutId id="2147483661" r:id="rId11"/>
    <p:sldLayoutId id="2147483662" r:id="rId12"/>
    <p:sldLayoutId id="2147483663" r:id="rId13"/>
    <p:sldLayoutId id="2147483664" r:id="rId14"/>
    <p:sldLayoutId id="2147483667" r:id="rId15"/>
    <p:sldLayoutId id="2147483659" r:id="rId16"/>
  </p:sldLayoutIdLst>
  <p:txStyles>
    <p:titleStyle>
      <a:lvl1pPr algn="l" defTabSz="457200" rtl="0" eaLnBrk="1" latinLnBrk="0" hangingPunct="1">
        <a:spcBef>
          <a:spcPct val="0"/>
        </a:spcBef>
        <a:buNone/>
        <a:defRPr sz="3600" kern="1200">
          <a:solidFill>
            <a:schemeClr val="accent1"/>
          </a:solidFill>
          <a:latin typeface="+mj-lt"/>
          <a:ea typeface="+mj-ea"/>
          <a:cs typeface="+mj-cs"/>
        </a:defRPr>
      </a:lvl1pPr>
      <a:lvl2pPr eaLnBrk="1" hangingPunct="1">
        <a:defRPr>
          <a:solidFill>
            <a:schemeClr val="tx2"/>
          </a:solidFill>
        </a:defRPr>
      </a:lvl2pPr>
      <a:lvl3pPr eaLnBrk="1" hangingPunct="1">
        <a:defRPr>
          <a:solidFill>
            <a:schemeClr val="tx2"/>
          </a:solidFill>
        </a:defRPr>
      </a:lvl3pPr>
      <a:lvl4pPr eaLnBrk="1" hangingPunct="1">
        <a:defRPr>
          <a:solidFill>
            <a:schemeClr val="tx2"/>
          </a:solidFill>
        </a:defRPr>
      </a:lvl4pPr>
      <a:lvl5pPr eaLnBrk="1" hangingPunct="1">
        <a:defRPr>
          <a:solidFill>
            <a:schemeClr val="tx2"/>
          </a:solidFill>
        </a:defRPr>
      </a:lvl5pPr>
      <a:lvl6pPr eaLnBrk="1" hangingPunct="1">
        <a:defRPr>
          <a:solidFill>
            <a:schemeClr val="tx2"/>
          </a:solidFill>
        </a:defRPr>
      </a:lvl6pPr>
      <a:lvl7pPr eaLnBrk="1" hangingPunct="1">
        <a:defRPr>
          <a:solidFill>
            <a:schemeClr val="tx2"/>
          </a:solidFill>
        </a:defRPr>
      </a:lvl7pPr>
      <a:lvl8pPr eaLnBrk="1" hangingPunct="1">
        <a:defRPr>
          <a:solidFill>
            <a:schemeClr val="tx2"/>
          </a:solidFill>
        </a:defRPr>
      </a:lvl8pPr>
      <a:lvl9pPr eaLnBrk="1" hangingPunct="1">
        <a:defRPr>
          <a:solidFill>
            <a:schemeClr val="tx2"/>
          </a:solidFill>
        </a:defRPr>
      </a:lvl9pPr>
    </p:titleStyle>
    <p:bodyStyle>
      <a:lvl1pPr marL="342900" indent="-342900" algn="l" defTabSz="457200" rtl="0" eaLnBrk="1" latinLnBrk="0" hangingPunct="1">
        <a:spcBef>
          <a:spcPts val="1000"/>
        </a:spcBef>
        <a:spcAft>
          <a:spcPts val="0"/>
        </a:spcAft>
        <a:buClr>
          <a:schemeClr val="accent1"/>
        </a:buClr>
        <a:buSzPct val="80000"/>
        <a:buFont typeface="Wingdings 3" charset="2"/>
        <a:buChar char=""/>
        <a:defRPr sz="1800" kern="1200">
          <a:solidFill>
            <a:schemeClr val="tx1">
              <a:lumMod val="75000"/>
              <a:lumOff val="25000"/>
            </a:schemeClr>
          </a:solidFill>
          <a:latin typeface="+mn-lt"/>
          <a:ea typeface="+mn-ea"/>
          <a:cs typeface="+mn-cs"/>
        </a:defRPr>
      </a:lvl1pPr>
      <a:lvl2pPr marL="742950" indent="-285750" algn="l" defTabSz="457200" rtl="0" eaLnBrk="1" latinLnBrk="0" hangingPunct="1">
        <a:spcBef>
          <a:spcPts val="1000"/>
        </a:spcBef>
        <a:spcAft>
          <a:spcPts val="0"/>
        </a:spcAft>
        <a:buClr>
          <a:schemeClr val="accent1"/>
        </a:buClr>
        <a:buSzPct val="80000"/>
        <a:buFont typeface="Wingdings 3" charset="2"/>
        <a:buChar char=""/>
        <a:defRPr sz="1600" kern="1200">
          <a:solidFill>
            <a:schemeClr val="tx1">
              <a:lumMod val="75000"/>
              <a:lumOff val="25000"/>
            </a:schemeClr>
          </a:solidFill>
          <a:latin typeface="+mn-lt"/>
          <a:ea typeface="+mn-ea"/>
          <a:cs typeface="+mn-cs"/>
        </a:defRPr>
      </a:lvl2pPr>
      <a:lvl3pPr marL="1143000" indent="-228600" algn="l" defTabSz="457200" rtl="0" eaLnBrk="1" latinLnBrk="0" hangingPunct="1">
        <a:spcBef>
          <a:spcPts val="1000"/>
        </a:spcBef>
        <a:spcAft>
          <a:spcPts val="0"/>
        </a:spcAft>
        <a:buClr>
          <a:schemeClr val="accent1"/>
        </a:buClr>
        <a:buSzPct val="80000"/>
        <a:buFont typeface="Wingdings 3" charset="2"/>
        <a:buChar char=""/>
        <a:defRPr sz="1400" kern="1200">
          <a:solidFill>
            <a:schemeClr val="tx1">
              <a:lumMod val="75000"/>
              <a:lumOff val="25000"/>
            </a:schemeClr>
          </a:solidFill>
          <a:latin typeface="+mn-lt"/>
          <a:ea typeface="+mn-ea"/>
          <a:cs typeface="+mn-cs"/>
        </a:defRPr>
      </a:lvl3pPr>
      <a:lvl4pPr marL="1600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4pPr>
      <a:lvl5pPr marL="20574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5pPr>
      <a:lvl6pPr marL="25146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6pPr>
      <a:lvl7pPr marL="29718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7pPr>
      <a:lvl8pPr marL="34290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8pPr>
      <a:lvl9pPr marL="3886200" indent="-228600" algn="l" defTabSz="457200" rtl="0" eaLnBrk="1" latinLnBrk="0" hangingPunct="1">
        <a:spcBef>
          <a:spcPts val="1000"/>
        </a:spcBef>
        <a:spcAft>
          <a:spcPts val="0"/>
        </a:spcAft>
        <a:buClr>
          <a:schemeClr val="accent1"/>
        </a:buClr>
        <a:buSzPct val="80000"/>
        <a:buFont typeface="Wingdings 3" charset="2"/>
        <a:buChar char=""/>
        <a:defRPr sz="1200" kern="1200">
          <a:solidFill>
            <a:schemeClr val="tx1">
              <a:lumMod val="75000"/>
              <a:lumOff val="25000"/>
            </a:schemeClr>
          </a:solidFill>
          <a:latin typeface="+mn-lt"/>
          <a:ea typeface="+mn-ea"/>
          <a:cs typeface="+mn-cs"/>
        </a:defRPr>
      </a:lvl9pPr>
    </p:bodyStyle>
    <p:other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7.xml"/></Relationships>
</file>

<file path=ppt/slides/_rels/slide6.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3.jpeg"/><Relationship Id="rId1" Type="http://schemas.openxmlformats.org/officeDocument/2006/relationships/slideLayout" Target="../slideLayouts/slideLayout6.xml"/></Relationships>
</file>

<file path=ppt/slides/_rels/slide7.xml.rels><?xml version="1.0" encoding="UTF-8" standalone="yes"?>
<Relationships xmlns="http://schemas.openxmlformats.org/package/2006/relationships"><Relationship Id="rId8" Type="http://schemas.openxmlformats.org/officeDocument/2006/relationships/image" Target="../media/image11.png"/><Relationship Id="rId13" Type="http://schemas.openxmlformats.org/officeDocument/2006/relationships/image" Target="../media/image16.png"/><Relationship Id="rId3" Type="http://schemas.openxmlformats.org/officeDocument/2006/relationships/image" Target="../media/image6.jpeg"/><Relationship Id="rId7" Type="http://schemas.openxmlformats.org/officeDocument/2006/relationships/image" Target="../media/image10.png"/><Relationship Id="rId12" Type="http://schemas.openxmlformats.org/officeDocument/2006/relationships/image" Target="../media/image15.png"/><Relationship Id="rId2" Type="http://schemas.openxmlformats.org/officeDocument/2006/relationships/image" Target="../media/image5.jpeg"/><Relationship Id="rId1" Type="http://schemas.openxmlformats.org/officeDocument/2006/relationships/slideLayout" Target="../slideLayouts/slideLayout7.xml"/><Relationship Id="rId6" Type="http://schemas.openxmlformats.org/officeDocument/2006/relationships/image" Target="../media/image9.png"/><Relationship Id="rId11" Type="http://schemas.openxmlformats.org/officeDocument/2006/relationships/image" Target="../media/image14.png"/><Relationship Id="rId5" Type="http://schemas.openxmlformats.org/officeDocument/2006/relationships/image" Target="../media/image8.png"/><Relationship Id="rId10" Type="http://schemas.openxmlformats.org/officeDocument/2006/relationships/image" Target="../media/image13.png"/><Relationship Id="rId4" Type="http://schemas.openxmlformats.org/officeDocument/2006/relationships/image" Target="../media/image7.jpeg"/><Relationship Id="rId9" Type="http://schemas.openxmlformats.org/officeDocument/2006/relationships/image" Target="../media/image12.png"/><Relationship Id="rId14" Type="http://schemas.openxmlformats.org/officeDocument/2006/relationships/image" Target="../media/image17.png"/></Relationships>
</file>

<file path=ppt/slides/_rels/slide8.xml.rels><?xml version="1.0" encoding="UTF-8" standalone="yes"?>
<Relationships xmlns="http://schemas.openxmlformats.org/package/2006/relationships"><Relationship Id="rId2" Type="http://schemas.openxmlformats.org/officeDocument/2006/relationships/image" Target="../media/image18.jpg"/><Relationship Id="rId1" Type="http://schemas.openxmlformats.org/officeDocument/2006/relationships/slideLayout" Target="../slideLayouts/slideLayout7.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376FACB-52E7-D91C-0AE3-7BEB617476F5}"/>
              </a:ext>
            </a:extLst>
          </p:cNvPr>
          <p:cNvSpPr>
            <a:spLocks noGrp="1"/>
          </p:cNvSpPr>
          <p:nvPr>
            <p:ph type="ctrTitle"/>
          </p:nvPr>
        </p:nvSpPr>
        <p:spPr>
          <a:xfrm>
            <a:off x="665796" y="2447778"/>
            <a:ext cx="8849711" cy="1496487"/>
          </a:xfrm>
        </p:spPr>
        <p:txBody>
          <a:bodyPr/>
          <a:lstStyle/>
          <a:p>
            <a:pPr algn="ctr"/>
            <a:r>
              <a:rPr lang="en-US" sz="4800" cap="all" dirty="0">
                <a:latin typeface="Calibri" panose="020F0502020204030204" pitchFamily="34" charset="0"/>
                <a:cs typeface="Calibri" panose="020F0502020204030204" pitchFamily="34" charset="0"/>
              </a:rPr>
              <a:t>Poinciana Productions Logo</a:t>
            </a:r>
            <a:br>
              <a:rPr lang="en-US" sz="4800" cap="all" dirty="0">
                <a:latin typeface="Calibri" panose="020F0502020204030204" pitchFamily="34" charset="0"/>
                <a:cs typeface="Calibri" panose="020F0502020204030204" pitchFamily="34" charset="0"/>
              </a:rPr>
            </a:br>
            <a:r>
              <a:rPr lang="en-US" sz="3200" cap="all" dirty="0">
                <a:latin typeface="Calibri" panose="020F0502020204030204" pitchFamily="34" charset="0"/>
                <a:cs typeface="Calibri" panose="020F0502020204030204" pitchFamily="34" charset="0"/>
              </a:rPr>
              <a:t>Pre-Production Brief</a:t>
            </a:r>
            <a:r>
              <a:rPr lang="en-US" sz="3200" dirty="0">
                <a:latin typeface="Calibri" panose="020F0502020204030204" pitchFamily="34" charset="0"/>
                <a:cs typeface="Calibri" panose="020F0502020204030204" pitchFamily="34" charset="0"/>
              </a:rPr>
              <a:t>​</a:t>
            </a:r>
          </a:p>
        </p:txBody>
      </p:sp>
      <p:sp>
        <p:nvSpPr>
          <p:cNvPr id="3" name="Subtitle 2">
            <a:extLst>
              <a:ext uri="{FF2B5EF4-FFF2-40B4-BE49-F238E27FC236}">
                <a16:creationId xmlns:a16="http://schemas.microsoft.com/office/drawing/2014/main" id="{4780B62A-5620-8364-2FF6-2A45415B82D5}"/>
              </a:ext>
            </a:extLst>
          </p:cNvPr>
          <p:cNvSpPr>
            <a:spLocks noGrp="1"/>
          </p:cNvSpPr>
          <p:nvPr>
            <p:ph type="subTitle" idx="1"/>
          </p:nvPr>
        </p:nvSpPr>
        <p:spPr>
          <a:xfrm>
            <a:off x="78057" y="5681126"/>
            <a:ext cx="7766936" cy="1096899"/>
          </a:xfrm>
        </p:spPr>
        <p:txBody>
          <a:bodyPr/>
          <a:lstStyle/>
          <a:p>
            <a:pPr algn="l">
              <a:spcBef>
                <a:spcPts val="0"/>
              </a:spcBef>
            </a:pPr>
            <a:r>
              <a:rPr lang="en-US" dirty="0">
                <a:solidFill>
                  <a:srgbClr val="739D57"/>
                </a:solidFill>
                <a:latin typeface="Calibri" panose="020F0502020204030204" pitchFamily="34" charset="0"/>
                <a:cs typeface="Calibri" panose="020F0502020204030204" pitchFamily="34" charset="0"/>
              </a:rPr>
              <a:t>By:  Cindy McClure</a:t>
            </a:r>
          </a:p>
          <a:p>
            <a:pPr algn="l">
              <a:spcBef>
                <a:spcPts val="0"/>
              </a:spcBef>
            </a:pPr>
            <a:r>
              <a:rPr lang="en-US" dirty="0">
                <a:solidFill>
                  <a:srgbClr val="739D57"/>
                </a:solidFill>
                <a:latin typeface="Calibri" panose="020F0502020204030204" pitchFamily="34" charset="0"/>
                <a:cs typeface="Calibri" panose="020F0502020204030204" pitchFamily="34" charset="0"/>
              </a:rPr>
              <a:t>        MAT120 </a:t>
            </a:r>
          </a:p>
        </p:txBody>
      </p:sp>
    </p:spTree>
    <p:extLst>
      <p:ext uri="{BB962C8B-B14F-4D97-AF65-F5344CB8AC3E}">
        <p14:creationId xmlns:p14="http://schemas.microsoft.com/office/powerpoint/2010/main" val="3579975575"/>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55B90D09-17A8-6BCE-FE14-62352D467B68}"/>
              </a:ext>
            </a:extLst>
          </p:cNvPr>
          <p:cNvSpPr>
            <a:spLocks noGrp="1"/>
          </p:cNvSpPr>
          <p:nvPr>
            <p:ph type="title"/>
          </p:nvPr>
        </p:nvSpPr>
        <p:spPr>
          <a:xfrm>
            <a:off x="452251" y="385313"/>
            <a:ext cx="8596668" cy="1320800"/>
          </a:xfrm>
        </p:spPr>
        <p:txBody>
          <a:bodyPr/>
          <a:lstStyle/>
          <a:p>
            <a:r>
              <a:rPr lang="en-US" dirty="0"/>
              <a:t>About Our Company</a:t>
            </a:r>
          </a:p>
        </p:txBody>
      </p:sp>
      <p:sp>
        <p:nvSpPr>
          <p:cNvPr id="3" name="Content Placeholder 2">
            <a:extLst>
              <a:ext uri="{FF2B5EF4-FFF2-40B4-BE49-F238E27FC236}">
                <a16:creationId xmlns:a16="http://schemas.microsoft.com/office/drawing/2014/main" id="{FF7C5924-0304-CFFA-59B9-AB1004581668}"/>
              </a:ext>
            </a:extLst>
          </p:cNvPr>
          <p:cNvSpPr>
            <a:spLocks noGrp="1"/>
          </p:cNvSpPr>
          <p:nvPr>
            <p:ph idx="1"/>
          </p:nvPr>
        </p:nvSpPr>
        <p:spPr>
          <a:xfrm>
            <a:off x="452251" y="1488613"/>
            <a:ext cx="8596668" cy="5080999"/>
          </a:xfrm>
        </p:spPr>
        <p:txBody>
          <a:bodyPr>
            <a:normAutofit fontScale="70000" lnSpcReduction="20000"/>
          </a:bodyPr>
          <a:lstStyle/>
          <a:p>
            <a:pPr marL="0" indent="0" fontAlgn="base">
              <a:buNone/>
            </a:pPr>
            <a:r>
              <a:rPr lang="en-US" sz="3600" dirty="0">
                <a:solidFill>
                  <a:srgbClr val="739D57"/>
                </a:solidFill>
                <a:latin typeface="Calibri" panose="020F0502020204030204" pitchFamily="34" charset="0"/>
                <a:cs typeface="Calibri" panose="020F0502020204030204" pitchFamily="34" charset="0"/>
              </a:rPr>
              <a:t>We work in both live/stage theatre and film. This is the logo we want to create for our production company.</a:t>
            </a:r>
          </a:p>
          <a:p>
            <a:pPr marL="0" indent="0" fontAlgn="base">
              <a:buNone/>
            </a:pPr>
            <a:endParaRPr lang="en-US" sz="3600" dirty="0">
              <a:solidFill>
                <a:srgbClr val="739D57"/>
              </a:solidFill>
              <a:latin typeface="Calibri" panose="020F0502020204030204" pitchFamily="34" charset="0"/>
              <a:cs typeface="Calibri" panose="020F0502020204030204" pitchFamily="34" charset="0"/>
            </a:endParaRPr>
          </a:p>
          <a:p>
            <a:pPr marL="0" indent="0" fontAlgn="base">
              <a:buNone/>
            </a:pPr>
            <a:r>
              <a:rPr lang="en-US" sz="3600" dirty="0">
                <a:solidFill>
                  <a:srgbClr val="739D57"/>
                </a:solidFill>
                <a:latin typeface="Calibri" panose="020F0502020204030204" pitchFamily="34" charset="0"/>
                <a:cs typeface="Calibri" panose="020F0502020204030204" pitchFamily="34" charset="0"/>
              </a:rPr>
              <a:t>Our idea is to have the company name:​  </a:t>
            </a:r>
            <a:r>
              <a:rPr lang="en-US" sz="3600" i="1" dirty="0">
                <a:solidFill>
                  <a:srgbClr val="739D57"/>
                </a:solidFill>
                <a:latin typeface="Calibri" panose="020F0502020204030204" pitchFamily="34" charset="0"/>
                <a:cs typeface="Calibri" panose="020F0502020204030204" pitchFamily="34" charset="0"/>
              </a:rPr>
              <a:t>Poinciana Productions</a:t>
            </a:r>
            <a:r>
              <a:rPr lang="en-US" sz="3600" dirty="0">
                <a:solidFill>
                  <a:srgbClr val="739D57"/>
                </a:solidFill>
                <a:latin typeface="Calibri" panose="020F0502020204030204" pitchFamily="34" charset="0"/>
                <a:cs typeface="Calibri" panose="020F0502020204030204" pitchFamily="34" charset="0"/>
              </a:rPr>
              <a:t>​ be written or typed across the screen (in black or white lettering).  When it gets to the end, 3 different versions of Poinciana flowers will travel across the top (tumbling or floating) and </a:t>
            </a:r>
            <a:br>
              <a:rPr lang="en-US" sz="3600" dirty="0">
                <a:solidFill>
                  <a:srgbClr val="739D57"/>
                </a:solidFill>
                <a:latin typeface="Calibri" panose="020F0502020204030204" pitchFamily="34" charset="0"/>
                <a:cs typeface="Calibri" panose="020F0502020204030204" pitchFamily="34" charset="0"/>
              </a:rPr>
            </a:br>
            <a:r>
              <a:rPr lang="en-US" sz="3600" dirty="0">
                <a:solidFill>
                  <a:srgbClr val="739D57"/>
                </a:solidFill>
                <a:latin typeface="Calibri" panose="020F0502020204030204" pitchFamily="34" charset="0"/>
                <a:cs typeface="Calibri" panose="020F0502020204030204" pitchFamily="34" charset="0"/>
              </a:rPr>
              <a:t>"dot" the letter “i’s” in both words.</a:t>
            </a:r>
          </a:p>
          <a:p>
            <a:pPr marL="0" indent="0" fontAlgn="base">
              <a:buNone/>
            </a:pPr>
            <a:endParaRPr lang="en-US" sz="3600" dirty="0">
              <a:solidFill>
                <a:srgbClr val="739D57"/>
              </a:solidFill>
              <a:latin typeface="Calibri" panose="020F0502020204030204" pitchFamily="34" charset="0"/>
              <a:cs typeface="Calibri" panose="020F0502020204030204" pitchFamily="34" charset="0"/>
            </a:endParaRPr>
          </a:p>
          <a:p>
            <a:pPr marL="0" indent="0" fontAlgn="base">
              <a:buNone/>
            </a:pPr>
            <a:r>
              <a:rPr lang="en-US" sz="3600" dirty="0">
                <a:solidFill>
                  <a:srgbClr val="739D57"/>
                </a:solidFill>
                <a:latin typeface="Calibri" panose="020F0502020204030204" pitchFamily="34" charset="0"/>
                <a:cs typeface="Calibri" panose="020F0502020204030204" pitchFamily="34" charset="0"/>
              </a:rPr>
              <a:t>Similar to how the “fireworks” or Tinkerbell float </a:t>
            </a:r>
            <a:br>
              <a:rPr lang="en-US" sz="3600" dirty="0">
                <a:solidFill>
                  <a:srgbClr val="739D57"/>
                </a:solidFill>
                <a:latin typeface="Calibri" panose="020F0502020204030204" pitchFamily="34" charset="0"/>
                <a:cs typeface="Calibri" panose="020F0502020204030204" pitchFamily="34" charset="0"/>
              </a:rPr>
            </a:br>
            <a:r>
              <a:rPr lang="en-US" sz="3600" dirty="0">
                <a:solidFill>
                  <a:srgbClr val="739D57"/>
                </a:solidFill>
                <a:latin typeface="Calibri" panose="020F0502020204030204" pitchFamily="34" charset="0"/>
                <a:cs typeface="Calibri" panose="020F0502020204030204" pitchFamily="34" charset="0"/>
              </a:rPr>
              <a:t>over the castle in Disney’s movies and animation.   ​</a:t>
            </a:r>
          </a:p>
          <a:p>
            <a:pPr marL="0" indent="0" fontAlgn="base">
              <a:buNone/>
            </a:pPr>
            <a:r>
              <a:rPr lang="en-US" sz="3600" dirty="0">
                <a:solidFill>
                  <a:schemeClr val="accent2">
                    <a:lumMod val="75000"/>
                  </a:schemeClr>
                </a:solidFill>
                <a:latin typeface="Calibri" panose="020F0502020204030204" pitchFamily="34" charset="0"/>
                <a:cs typeface="Calibri" panose="020F0502020204030204" pitchFamily="34" charset="0"/>
              </a:rPr>
              <a:t>​</a:t>
            </a:r>
          </a:p>
          <a:p>
            <a:endParaRPr lang="en-US" dirty="0"/>
          </a:p>
        </p:txBody>
      </p:sp>
      <p:pic>
        <p:nvPicPr>
          <p:cNvPr id="4" name="Picture 3">
            <a:extLst>
              <a:ext uri="{FF2B5EF4-FFF2-40B4-BE49-F238E27FC236}">
                <a16:creationId xmlns:a16="http://schemas.microsoft.com/office/drawing/2014/main" id="{448F2774-6AED-C0A3-22A3-68437D2A2DAE}"/>
              </a:ext>
            </a:extLst>
          </p:cNvPr>
          <p:cNvPicPr>
            <a:picLocks noChangeAspect="1"/>
          </p:cNvPicPr>
          <p:nvPr/>
        </p:nvPicPr>
        <p:blipFill>
          <a:blip r:embed="rId2"/>
          <a:stretch>
            <a:fillRect/>
          </a:stretch>
        </p:blipFill>
        <p:spPr>
          <a:xfrm>
            <a:off x="7078502" y="4442132"/>
            <a:ext cx="2090250" cy="1967294"/>
          </a:xfrm>
          <a:prstGeom prst="rect">
            <a:avLst/>
          </a:prstGeom>
        </p:spPr>
      </p:pic>
    </p:spTree>
    <p:extLst>
      <p:ext uri="{BB962C8B-B14F-4D97-AF65-F5344CB8AC3E}">
        <p14:creationId xmlns:p14="http://schemas.microsoft.com/office/powerpoint/2010/main" val="64514072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a:extLst>
            <a:ext uri="{FF2B5EF4-FFF2-40B4-BE49-F238E27FC236}">
              <a16:creationId xmlns:a16="http://schemas.microsoft.com/office/drawing/2014/main" id="{A3CCEC7C-8546-3116-62C7-470A432B00A0}"/>
            </a:ext>
          </a:extLst>
        </p:cNvPr>
        <p:cNvGrpSpPr/>
        <p:nvPr/>
      </p:nvGrpSpPr>
      <p:grpSpPr>
        <a:xfrm>
          <a:off x="0" y="0"/>
          <a:ext cx="0" cy="0"/>
          <a:chOff x="0" y="0"/>
          <a:chExt cx="0" cy="0"/>
        </a:xfrm>
      </p:grpSpPr>
      <p:sp>
        <p:nvSpPr>
          <p:cNvPr id="2" name="Title 1">
            <a:extLst>
              <a:ext uri="{FF2B5EF4-FFF2-40B4-BE49-F238E27FC236}">
                <a16:creationId xmlns:a16="http://schemas.microsoft.com/office/drawing/2014/main" id="{917E722D-BAF5-F1E7-0036-F259BD2143B7}"/>
              </a:ext>
            </a:extLst>
          </p:cNvPr>
          <p:cNvSpPr>
            <a:spLocks noGrp="1"/>
          </p:cNvSpPr>
          <p:nvPr>
            <p:ph type="title"/>
          </p:nvPr>
        </p:nvSpPr>
        <p:spPr/>
        <p:txBody>
          <a:bodyPr/>
          <a:lstStyle/>
          <a:p>
            <a:r>
              <a:rPr lang="en-US" dirty="0"/>
              <a:t>Additional Information</a:t>
            </a:r>
          </a:p>
        </p:txBody>
      </p:sp>
      <p:sp>
        <p:nvSpPr>
          <p:cNvPr id="3" name="Content Placeholder 2">
            <a:extLst>
              <a:ext uri="{FF2B5EF4-FFF2-40B4-BE49-F238E27FC236}">
                <a16:creationId xmlns:a16="http://schemas.microsoft.com/office/drawing/2014/main" id="{05E32676-70F9-6B6B-4595-EE7F1CAD337D}"/>
              </a:ext>
            </a:extLst>
          </p:cNvPr>
          <p:cNvSpPr>
            <a:spLocks noGrp="1"/>
          </p:cNvSpPr>
          <p:nvPr>
            <p:ph idx="1"/>
          </p:nvPr>
        </p:nvSpPr>
        <p:spPr>
          <a:xfrm>
            <a:off x="978462" y="1773285"/>
            <a:ext cx="8596668" cy="4256579"/>
          </a:xfrm>
        </p:spPr>
        <p:txBody>
          <a:bodyPr>
            <a:normAutofit fontScale="92500" lnSpcReduction="10000"/>
          </a:bodyPr>
          <a:lstStyle/>
          <a:p>
            <a:pPr fontAlgn="base">
              <a:buFont typeface="Wingdings" pitchFamily="2" charset="2"/>
              <a:buChar char="v"/>
            </a:pPr>
            <a:r>
              <a:rPr lang="en-US" sz="3600" dirty="0">
                <a:solidFill>
                  <a:srgbClr val="739D57"/>
                </a:solidFill>
                <a:latin typeface="Calibri" panose="020F0502020204030204" pitchFamily="34" charset="0"/>
                <a:cs typeface="Calibri" panose="020F0502020204030204" pitchFamily="34" charset="0"/>
              </a:rPr>
              <a:t>There is no script required, and we do not plan on using any audio (though that might change).  If audio is to be used, it would just be musical in tone.  </a:t>
            </a:r>
          </a:p>
          <a:p>
            <a:pPr fontAlgn="base">
              <a:buFont typeface="Wingdings" pitchFamily="2" charset="2"/>
              <a:buChar char="v"/>
            </a:pPr>
            <a:r>
              <a:rPr lang="en-US" sz="3600" dirty="0">
                <a:solidFill>
                  <a:srgbClr val="739D57"/>
                </a:solidFill>
                <a:latin typeface="Calibri" panose="020F0502020204030204" pitchFamily="34" charset="0"/>
                <a:cs typeface="Calibri" panose="020F0502020204030204" pitchFamily="34" charset="0"/>
              </a:rPr>
              <a:t>Because this is all animation, there are no locations.  </a:t>
            </a:r>
          </a:p>
          <a:p>
            <a:pPr fontAlgn="base">
              <a:buFont typeface="Wingdings" pitchFamily="2" charset="2"/>
              <a:buChar char="v"/>
            </a:pPr>
            <a:r>
              <a:rPr lang="en-US" sz="3600" dirty="0">
                <a:solidFill>
                  <a:srgbClr val="739D57"/>
                </a:solidFill>
                <a:latin typeface="Calibri" panose="020F0502020204030204" pitchFamily="34" charset="0"/>
                <a:cs typeface="Calibri" panose="020F0502020204030204" pitchFamily="34" charset="0"/>
              </a:rPr>
              <a:t>We will need to use whatever software programs necessary to create the animation.</a:t>
            </a:r>
          </a:p>
          <a:p>
            <a:pPr marL="0" indent="0" fontAlgn="base">
              <a:buNone/>
            </a:pPr>
            <a:endParaRPr lang="en-US" sz="3600" dirty="0">
              <a:solidFill>
                <a:schemeClr val="accent2">
                  <a:lumMod val="75000"/>
                </a:schemeClr>
              </a:solidFill>
              <a:latin typeface="Calibri" panose="020F0502020204030204" pitchFamily="34" charset="0"/>
              <a:cs typeface="Calibri" panose="020F0502020204030204" pitchFamily="34" charset="0"/>
            </a:endParaRPr>
          </a:p>
        </p:txBody>
      </p:sp>
    </p:spTree>
    <p:extLst>
      <p:ext uri="{BB962C8B-B14F-4D97-AF65-F5344CB8AC3E}">
        <p14:creationId xmlns:p14="http://schemas.microsoft.com/office/powerpoint/2010/main" val="2448672438"/>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C982CCB5-BB47-6FDB-CFE3-592FBFC4C0E0}"/>
              </a:ext>
            </a:extLst>
          </p:cNvPr>
          <p:cNvSpPr>
            <a:spLocks noGrp="1"/>
          </p:cNvSpPr>
          <p:nvPr>
            <p:ph type="title"/>
          </p:nvPr>
        </p:nvSpPr>
        <p:spPr>
          <a:xfrm>
            <a:off x="378373" y="368061"/>
            <a:ext cx="8596668" cy="1320800"/>
          </a:xfrm>
        </p:spPr>
        <p:txBody>
          <a:bodyPr/>
          <a:lstStyle/>
          <a:p>
            <a:r>
              <a:rPr lang="en-US" dirty="0"/>
              <a:t>Typography Samples</a:t>
            </a:r>
          </a:p>
        </p:txBody>
      </p:sp>
      <p:graphicFrame>
        <p:nvGraphicFramePr>
          <p:cNvPr id="3" name="Table 2">
            <a:extLst>
              <a:ext uri="{FF2B5EF4-FFF2-40B4-BE49-F238E27FC236}">
                <a16:creationId xmlns:a16="http://schemas.microsoft.com/office/drawing/2014/main" id="{C3C70D80-D014-7645-F1C6-1C064DCB169E}"/>
              </a:ext>
            </a:extLst>
          </p:cNvPr>
          <p:cNvGraphicFramePr>
            <a:graphicFrameLocks noGrp="1"/>
          </p:cNvGraphicFramePr>
          <p:nvPr>
            <p:extLst>
              <p:ext uri="{D42A27DB-BD31-4B8C-83A1-F6EECF244321}">
                <p14:modId xmlns:p14="http://schemas.microsoft.com/office/powerpoint/2010/main" val="2296356627"/>
              </p:ext>
            </p:extLst>
          </p:nvPr>
        </p:nvGraphicFramePr>
        <p:xfrm>
          <a:off x="378373" y="1559560"/>
          <a:ext cx="8975834" cy="4028440"/>
        </p:xfrm>
        <a:graphic>
          <a:graphicData uri="http://schemas.openxmlformats.org/drawingml/2006/table">
            <a:tbl>
              <a:tblPr firstRow="1" bandRow="1">
                <a:tableStyleId>{5C22544A-7EE6-4342-B048-85BDC9FD1C3A}</a:tableStyleId>
              </a:tblPr>
              <a:tblGrid>
                <a:gridCol w="2071811">
                  <a:extLst>
                    <a:ext uri="{9D8B030D-6E8A-4147-A177-3AD203B41FA5}">
                      <a16:colId xmlns:a16="http://schemas.microsoft.com/office/drawing/2014/main" val="2189570872"/>
                    </a:ext>
                  </a:extLst>
                </a:gridCol>
                <a:gridCol w="6904023">
                  <a:extLst>
                    <a:ext uri="{9D8B030D-6E8A-4147-A177-3AD203B41FA5}">
                      <a16:colId xmlns:a16="http://schemas.microsoft.com/office/drawing/2014/main" val="2620956680"/>
                    </a:ext>
                  </a:extLst>
                </a:gridCol>
              </a:tblGrid>
              <a:tr h="370840">
                <a:tc>
                  <a:txBody>
                    <a:bodyPr/>
                    <a:lstStyle/>
                    <a:p>
                      <a:r>
                        <a:rPr lang="en-US" dirty="0"/>
                        <a:t>Font Name</a:t>
                      </a:r>
                    </a:p>
                  </a:txBody>
                  <a:tcPr/>
                </a:tc>
                <a:tc>
                  <a:txBody>
                    <a:bodyPr/>
                    <a:lstStyle/>
                    <a:p>
                      <a:endParaRPr lang="en-US" dirty="0"/>
                    </a:p>
                  </a:txBody>
                  <a:tcPr/>
                </a:tc>
                <a:extLst>
                  <a:ext uri="{0D108BD9-81ED-4DB2-BD59-A6C34878D82A}">
                    <a16:rowId xmlns:a16="http://schemas.microsoft.com/office/drawing/2014/main" val="2338171437"/>
                  </a:ext>
                </a:extLst>
              </a:tr>
              <a:tr h="370840">
                <a:tc>
                  <a:txBody>
                    <a:bodyPr/>
                    <a:lstStyle/>
                    <a:p>
                      <a:r>
                        <a:rPr lang="en-US" dirty="0"/>
                        <a:t>Edwardian Script</a:t>
                      </a:r>
                    </a:p>
                  </a:txBody>
                  <a:tcPr anchor="ctr"/>
                </a:tc>
                <a:tc>
                  <a:txBody>
                    <a:bodyPr/>
                    <a:lstStyle/>
                    <a:p>
                      <a:r>
                        <a:rPr lang="en-US" sz="5400" dirty="0">
                          <a:latin typeface="Edwardian Script ITC" panose="030303020407070D0804" pitchFamily="66" charset="77"/>
                        </a:rPr>
                        <a:t>Poinciana Productions</a:t>
                      </a:r>
                    </a:p>
                  </a:txBody>
                  <a:tcPr/>
                </a:tc>
                <a:extLst>
                  <a:ext uri="{0D108BD9-81ED-4DB2-BD59-A6C34878D82A}">
                    <a16:rowId xmlns:a16="http://schemas.microsoft.com/office/drawing/2014/main" val="3018518377"/>
                  </a:ext>
                </a:extLst>
              </a:tr>
              <a:tr h="370840">
                <a:tc>
                  <a:txBody>
                    <a:bodyPr/>
                    <a:lstStyle/>
                    <a:p>
                      <a:r>
                        <a:rPr lang="en-US" dirty="0"/>
                        <a:t>Apple Chancery</a:t>
                      </a:r>
                    </a:p>
                  </a:txBody>
                  <a:tcPr anchor="ctr"/>
                </a:tc>
                <a:tc>
                  <a:txBody>
                    <a:bodyPr/>
                    <a:lstStyle/>
                    <a:p>
                      <a:r>
                        <a:rPr lang="en-US" sz="5400" dirty="0">
                          <a:latin typeface="Apple Chancery" panose="03020702040506060504" pitchFamily="66" charset="-79"/>
                          <a:cs typeface="Apple Chancery" panose="03020702040506060504" pitchFamily="66" charset="-79"/>
                        </a:rPr>
                        <a:t>Poinciana Productions</a:t>
                      </a:r>
                    </a:p>
                  </a:txBody>
                  <a:tcPr/>
                </a:tc>
                <a:extLst>
                  <a:ext uri="{0D108BD9-81ED-4DB2-BD59-A6C34878D82A}">
                    <a16:rowId xmlns:a16="http://schemas.microsoft.com/office/drawing/2014/main" val="3447283264"/>
                  </a:ext>
                </a:extLst>
              </a:tr>
              <a:tr h="370840">
                <a:tc>
                  <a:txBody>
                    <a:bodyPr/>
                    <a:lstStyle/>
                    <a:p>
                      <a:r>
                        <a:rPr lang="en-US" dirty="0"/>
                        <a:t>Monotype Corsiva</a:t>
                      </a:r>
                    </a:p>
                  </a:txBody>
                  <a:tcPr anchor="ctr"/>
                </a:tc>
                <a:tc>
                  <a:txBody>
                    <a:bodyPr/>
                    <a:lstStyle/>
                    <a:p>
                      <a:r>
                        <a:rPr lang="en-US" sz="5400" dirty="0">
                          <a:latin typeface="Monotype Corsiva" panose="03010101010201010101" pitchFamily="66" charset="0"/>
                        </a:rPr>
                        <a:t>Poinciana Productions</a:t>
                      </a:r>
                    </a:p>
                  </a:txBody>
                  <a:tcPr/>
                </a:tc>
                <a:extLst>
                  <a:ext uri="{0D108BD9-81ED-4DB2-BD59-A6C34878D82A}">
                    <a16:rowId xmlns:a16="http://schemas.microsoft.com/office/drawing/2014/main" val="3621325032"/>
                  </a:ext>
                </a:extLst>
              </a:tr>
              <a:tr h="370840">
                <a:tc>
                  <a:txBody>
                    <a:bodyPr/>
                    <a:lstStyle/>
                    <a:p>
                      <a:r>
                        <a:rPr lang="en-US" dirty="0"/>
                        <a:t>Brush Script</a:t>
                      </a:r>
                    </a:p>
                  </a:txBody>
                  <a:tcPr anchor="ctr"/>
                </a:tc>
                <a:tc>
                  <a:txBody>
                    <a:bodyPr/>
                    <a:lstStyle/>
                    <a:p>
                      <a:r>
                        <a:rPr lang="en-US" sz="5400" dirty="0">
                          <a:latin typeface="Brush Script MT" panose="03060802040406070304" pitchFamily="66" charset="-122"/>
                          <a:ea typeface="Brush Script MT" panose="03060802040406070304" pitchFamily="66" charset="-122"/>
                          <a:cs typeface="Brush Script MT" panose="03060802040406070304" pitchFamily="66" charset="-122"/>
                        </a:rPr>
                        <a:t>Poinciana Productions</a:t>
                      </a:r>
                    </a:p>
                  </a:txBody>
                  <a:tcPr/>
                </a:tc>
                <a:extLst>
                  <a:ext uri="{0D108BD9-81ED-4DB2-BD59-A6C34878D82A}">
                    <a16:rowId xmlns:a16="http://schemas.microsoft.com/office/drawing/2014/main" val="3357321980"/>
                  </a:ext>
                </a:extLst>
              </a:tr>
            </a:tbl>
          </a:graphicData>
        </a:graphic>
      </p:graphicFrame>
      <p:sp>
        <p:nvSpPr>
          <p:cNvPr id="4" name="TextBox 3">
            <a:extLst>
              <a:ext uri="{FF2B5EF4-FFF2-40B4-BE49-F238E27FC236}">
                <a16:creationId xmlns:a16="http://schemas.microsoft.com/office/drawing/2014/main" id="{44928F78-480F-1230-E975-4FD0476BB83A}"/>
              </a:ext>
            </a:extLst>
          </p:cNvPr>
          <p:cNvSpPr txBox="1"/>
          <p:nvPr/>
        </p:nvSpPr>
        <p:spPr>
          <a:xfrm>
            <a:off x="582444" y="6384071"/>
            <a:ext cx="8475397" cy="307777"/>
          </a:xfrm>
          <a:prstGeom prst="rect">
            <a:avLst/>
          </a:prstGeom>
          <a:noFill/>
        </p:spPr>
        <p:txBody>
          <a:bodyPr wrap="none" rtlCol="0">
            <a:spAutoFit/>
          </a:bodyPr>
          <a:lstStyle/>
          <a:p>
            <a:r>
              <a:rPr lang="en-US" sz="1400" dirty="0">
                <a:solidFill>
                  <a:srgbClr val="739D57"/>
                </a:solidFill>
              </a:rPr>
              <a:t>*Note: my daughter likes the letter “P” in the Edwardian Script (I originally gave her 13 script options)</a:t>
            </a:r>
          </a:p>
        </p:txBody>
      </p:sp>
    </p:spTree>
    <p:extLst>
      <p:ext uri="{BB962C8B-B14F-4D97-AF65-F5344CB8AC3E}">
        <p14:creationId xmlns:p14="http://schemas.microsoft.com/office/powerpoint/2010/main" val="3417616985"/>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extBox 1">
            <a:extLst>
              <a:ext uri="{FF2B5EF4-FFF2-40B4-BE49-F238E27FC236}">
                <a16:creationId xmlns:a16="http://schemas.microsoft.com/office/drawing/2014/main" id="{B5B65178-67F7-F4CB-CBF8-5779278BFDAF}"/>
              </a:ext>
            </a:extLst>
          </p:cNvPr>
          <p:cNvSpPr txBox="1"/>
          <p:nvPr/>
        </p:nvSpPr>
        <p:spPr>
          <a:xfrm>
            <a:off x="620110" y="252248"/>
            <a:ext cx="3823034" cy="369332"/>
          </a:xfrm>
          <a:prstGeom prst="rect">
            <a:avLst/>
          </a:prstGeom>
          <a:noFill/>
        </p:spPr>
        <p:txBody>
          <a:bodyPr wrap="none" rtlCol="0">
            <a:spAutoFit/>
          </a:bodyPr>
          <a:lstStyle/>
          <a:p>
            <a:r>
              <a:rPr lang="en-US" dirty="0"/>
              <a:t>Sample Version in Edwardian Script</a:t>
            </a:r>
          </a:p>
        </p:txBody>
      </p:sp>
      <p:pic>
        <p:nvPicPr>
          <p:cNvPr id="5" name="Picture 4">
            <a:extLst>
              <a:ext uri="{FF2B5EF4-FFF2-40B4-BE49-F238E27FC236}">
                <a16:creationId xmlns:a16="http://schemas.microsoft.com/office/drawing/2014/main" id="{229C6575-2075-4B9E-1FF8-781B7742F891}"/>
              </a:ext>
            </a:extLst>
          </p:cNvPr>
          <p:cNvPicPr>
            <a:picLocks noChangeAspect="1"/>
          </p:cNvPicPr>
          <p:nvPr/>
        </p:nvPicPr>
        <p:blipFill>
          <a:blip r:embed="rId2"/>
          <a:stretch>
            <a:fillRect/>
          </a:stretch>
        </p:blipFill>
        <p:spPr>
          <a:xfrm>
            <a:off x="1105338" y="1050596"/>
            <a:ext cx="7772400" cy="2994660"/>
          </a:xfrm>
          <a:prstGeom prst="rect">
            <a:avLst/>
          </a:prstGeom>
        </p:spPr>
      </p:pic>
    </p:spTree>
    <p:extLst>
      <p:ext uri="{BB962C8B-B14F-4D97-AF65-F5344CB8AC3E}">
        <p14:creationId xmlns:p14="http://schemas.microsoft.com/office/powerpoint/2010/main" val="670463442"/>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6A32F28C-CB59-E526-12F7-78EB2668BDE1}"/>
              </a:ext>
            </a:extLst>
          </p:cNvPr>
          <p:cNvSpPr>
            <a:spLocks noGrp="1"/>
          </p:cNvSpPr>
          <p:nvPr>
            <p:ph type="title"/>
          </p:nvPr>
        </p:nvSpPr>
        <p:spPr>
          <a:xfrm>
            <a:off x="509811" y="337374"/>
            <a:ext cx="6260938" cy="723609"/>
          </a:xfrm>
        </p:spPr>
        <p:txBody>
          <a:bodyPr>
            <a:noAutofit/>
          </a:bodyPr>
          <a:lstStyle/>
          <a:p>
            <a:r>
              <a:rPr lang="en-US" sz="4400" dirty="0">
                <a:latin typeface="Calibri" panose="020F0502020204030204" pitchFamily="34" charset="0"/>
                <a:cs typeface="Calibri" panose="020F0502020204030204" pitchFamily="34" charset="0"/>
              </a:rPr>
              <a:t>Colors</a:t>
            </a:r>
          </a:p>
        </p:txBody>
      </p:sp>
      <p:pic>
        <p:nvPicPr>
          <p:cNvPr id="1026" name="Picture 2" descr="Flamboyant Royal Poinciana Tree (delonix regia) – Kens Nursery">
            <a:extLst>
              <a:ext uri="{FF2B5EF4-FFF2-40B4-BE49-F238E27FC236}">
                <a16:creationId xmlns:a16="http://schemas.microsoft.com/office/drawing/2014/main" id="{0CD7B6DB-589B-7B8C-6E54-E827B7A6178D}"/>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048500" y="0"/>
            <a:ext cx="5143500" cy="6858000"/>
          </a:xfrm>
          <a:prstGeom prst="rect">
            <a:avLst/>
          </a:prstGeom>
          <a:noFill/>
          <a:extLst>
            <a:ext uri="{909E8E84-426E-40DD-AFC4-6F175D3DCCD1}">
              <a14:hiddenFill xmlns:a14="http://schemas.microsoft.com/office/drawing/2010/main">
                <a:solidFill>
                  <a:srgbClr val="FFFFFF"/>
                </a:solidFill>
              </a14:hiddenFill>
            </a:ext>
          </a:extLst>
        </p:spPr>
      </p:pic>
      <p:sp>
        <p:nvSpPr>
          <p:cNvPr id="3" name="TextBox 2">
            <a:extLst>
              <a:ext uri="{FF2B5EF4-FFF2-40B4-BE49-F238E27FC236}">
                <a16:creationId xmlns:a16="http://schemas.microsoft.com/office/drawing/2014/main" id="{F4A80694-6D20-E39F-DF40-94741C14C23F}"/>
              </a:ext>
            </a:extLst>
          </p:cNvPr>
          <p:cNvSpPr txBox="1"/>
          <p:nvPr/>
        </p:nvSpPr>
        <p:spPr>
          <a:xfrm>
            <a:off x="732915" y="1116824"/>
            <a:ext cx="4530119" cy="1477328"/>
          </a:xfrm>
          <a:prstGeom prst="rect">
            <a:avLst/>
          </a:prstGeom>
          <a:noFill/>
        </p:spPr>
        <p:txBody>
          <a:bodyPr wrap="square" rtlCol="0">
            <a:spAutoFit/>
          </a:bodyPr>
          <a:lstStyle/>
          <a:p>
            <a:r>
              <a:rPr lang="en-US" dirty="0">
                <a:solidFill>
                  <a:srgbClr val="739D57"/>
                </a:solidFill>
                <a:latin typeface="Calibri" panose="020F0502020204030204" pitchFamily="34" charset="0"/>
                <a:cs typeface="Calibri" panose="020F0502020204030204" pitchFamily="34" charset="0"/>
              </a:rPr>
              <a:t>Background (to be used if not going directly of screen shot):</a:t>
            </a:r>
          </a:p>
          <a:p>
            <a:endParaRPr lang="en-US" dirty="0">
              <a:solidFill>
                <a:srgbClr val="739D57"/>
              </a:solidFill>
            </a:endParaRPr>
          </a:p>
          <a:p>
            <a:endParaRPr lang="en-US" dirty="0"/>
          </a:p>
          <a:p>
            <a:endParaRPr lang="en-US" dirty="0"/>
          </a:p>
        </p:txBody>
      </p:sp>
      <p:pic>
        <p:nvPicPr>
          <p:cNvPr id="7" name="Picture 6">
            <a:extLst>
              <a:ext uri="{FF2B5EF4-FFF2-40B4-BE49-F238E27FC236}">
                <a16:creationId xmlns:a16="http://schemas.microsoft.com/office/drawing/2014/main" id="{68172900-50C9-3FDA-1980-D427BE507AE2}"/>
              </a:ext>
            </a:extLst>
          </p:cNvPr>
          <p:cNvPicPr>
            <a:picLocks noChangeAspect="1"/>
          </p:cNvPicPr>
          <p:nvPr/>
        </p:nvPicPr>
        <p:blipFill>
          <a:blip r:embed="rId3"/>
          <a:stretch>
            <a:fillRect/>
          </a:stretch>
        </p:blipFill>
        <p:spPr>
          <a:xfrm>
            <a:off x="1267513" y="1906439"/>
            <a:ext cx="4089400" cy="3441700"/>
          </a:xfrm>
          <a:prstGeom prst="rect">
            <a:avLst/>
          </a:prstGeom>
        </p:spPr>
      </p:pic>
    </p:spTree>
    <p:extLst>
      <p:ext uri="{BB962C8B-B14F-4D97-AF65-F5344CB8AC3E}">
        <p14:creationId xmlns:p14="http://schemas.microsoft.com/office/powerpoint/2010/main" val="3732140905"/>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4" name="Picture 6" descr="Amazon.com : Delonix regia | Royal Poinciana | Flamboyant Flame Tree |  Gulmohar | 5_Seeds : Patio, Lawn &amp; Garden">
            <a:extLst>
              <a:ext uri="{FF2B5EF4-FFF2-40B4-BE49-F238E27FC236}">
                <a16:creationId xmlns:a16="http://schemas.microsoft.com/office/drawing/2014/main" id="{5E3513E4-CB0D-C016-C6A2-F5BDC82E9149}"/>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9251877" y="0"/>
            <a:ext cx="2940123" cy="2206625"/>
          </a:xfrm>
          <a:prstGeom prst="rect">
            <a:avLst/>
          </a:prstGeom>
          <a:noFill/>
          <a:extLst>
            <a:ext uri="{909E8E84-426E-40DD-AFC4-6F175D3DCCD1}">
              <a14:hiddenFill xmlns:a14="http://schemas.microsoft.com/office/drawing/2010/main">
                <a:solidFill>
                  <a:srgbClr val="FFFFFF"/>
                </a:solidFill>
              </a14:hiddenFill>
            </a:ext>
          </a:extLst>
        </p:spPr>
      </p:pic>
      <p:pic>
        <p:nvPicPr>
          <p:cNvPr id="2056" name="Picture 8" descr="Plant Spotlight: Dwarf Poinciana - Edison and Ford Winter Estates">
            <a:extLst>
              <a:ext uri="{FF2B5EF4-FFF2-40B4-BE49-F238E27FC236}">
                <a16:creationId xmlns:a16="http://schemas.microsoft.com/office/drawing/2014/main" id="{0754A9CA-543C-D58B-745A-E081F6563A45}"/>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8603424" y="2206625"/>
            <a:ext cx="3588576" cy="2418623"/>
          </a:xfrm>
          <a:prstGeom prst="rect">
            <a:avLst/>
          </a:prstGeom>
          <a:noFill/>
          <a:extLst>
            <a:ext uri="{909E8E84-426E-40DD-AFC4-6F175D3DCCD1}">
              <a14:hiddenFill xmlns:a14="http://schemas.microsoft.com/office/drawing/2010/main">
                <a:solidFill>
                  <a:srgbClr val="FFFFFF"/>
                </a:solidFill>
              </a14:hiddenFill>
            </a:ext>
          </a:extLst>
        </p:spPr>
      </p:pic>
      <p:pic>
        <p:nvPicPr>
          <p:cNvPr id="2058" name="Picture 10" descr="Royal Poinciana Tree: Florida's Iconic Red Flowering Tree">
            <a:extLst>
              <a:ext uri="{FF2B5EF4-FFF2-40B4-BE49-F238E27FC236}">
                <a16:creationId xmlns:a16="http://schemas.microsoft.com/office/drawing/2014/main" id="{E93CF13E-6BA3-1A78-0941-E3C4C63CD125}"/>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8076037" y="4625248"/>
            <a:ext cx="4115963" cy="2248467"/>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E46F6F14-F138-4F05-0126-782DDA319AE9}"/>
              </a:ext>
            </a:extLst>
          </p:cNvPr>
          <p:cNvSpPr txBox="1"/>
          <p:nvPr/>
        </p:nvSpPr>
        <p:spPr>
          <a:xfrm>
            <a:off x="355988" y="153563"/>
            <a:ext cx="3311419" cy="769441"/>
          </a:xfrm>
          <a:prstGeom prst="rect">
            <a:avLst/>
          </a:prstGeom>
          <a:noFill/>
        </p:spPr>
        <p:txBody>
          <a:bodyPr wrap="none" rtlCol="0">
            <a:spAutoFit/>
          </a:bodyPr>
          <a:lstStyle/>
          <a:p>
            <a:r>
              <a:rPr lang="en-US" sz="4400" dirty="0">
                <a:solidFill>
                  <a:schemeClr val="accent1"/>
                </a:solidFill>
                <a:latin typeface="Calibri" panose="020F0502020204030204" pitchFamily="34" charset="0"/>
                <a:cs typeface="Calibri" panose="020F0502020204030204" pitchFamily="34" charset="0"/>
              </a:rPr>
              <a:t>Flower Colors</a:t>
            </a:r>
          </a:p>
        </p:txBody>
      </p:sp>
      <p:pic>
        <p:nvPicPr>
          <p:cNvPr id="6" name="Picture 5">
            <a:extLst>
              <a:ext uri="{FF2B5EF4-FFF2-40B4-BE49-F238E27FC236}">
                <a16:creationId xmlns:a16="http://schemas.microsoft.com/office/drawing/2014/main" id="{37F88F2F-B92C-F7A4-B532-DFCCC15897A9}"/>
              </a:ext>
            </a:extLst>
          </p:cNvPr>
          <p:cNvPicPr>
            <a:picLocks noChangeAspect="1"/>
          </p:cNvPicPr>
          <p:nvPr/>
        </p:nvPicPr>
        <p:blipFill>
          <a:blip r:embed="rId5"/>
          <a:srcRect b="61875"/>
          <a:stretch>
            <a:fillRect/>
          </a:stretch>
        </p:blipFill>
        <p:spPr>
          <a:xfrm>
            <a:off x="520951" y="1074320"/>
            <a:ext cx="2571750" cy="747501"/>
          </a:xfrm>
          <a:prstGeom prst="rect">
            <a:avLst/>
          </a:prstGeom>
        </p:spPr>
      </p:pic>
      <p:pic>
        <p:nvPicPr>
          <p:cNvPr id="8" name="Picture 7">
            <a:extLst>
              <a:ext uri="{FF2B5EF4-FFF2-40B4-BE49-F238E27FC236}">
                <a16:creationId xmlns:a16="http://schemas.microsoft.com/office/drawing/2014/main" id="{D50D8062-36C5-9903-381E-AA4B0141F27C}"/>
              </a:ext>
            </a:extLst>
          </p:cNvPr>
          <p:cNvPicPr>
            <a:picLocks noChangeAspect="1"/>
          </p:cNvPicPr>
          <p:nvPr/>
        </p:nvPicPr>
        <p:blipFill>
          <a:blip r:embed="rId6"/>
          <a:srcRect l="3780"/>
          <a:stretch>
            <a:fillRect/>
          </a:stretch>
        </p:blipFill>
        <p:spPr>
          <a:xfrm>
            <a:off x="554822" y="2542140"/>
            <a:ext cx="2571750" cy="799661"/>
          </a:xfrm>
          <a:prstGeom prst="rect">
            <a:avLst/>
          </a:prstGeom>
        </p:spPr>
      </p:pic>
      <p:pic>
        <p:nvPicPr>
          <p:cNvPr id="10" name="Picture 9">
            <a:extLst>
              <a:ext uri="{FF2B5EF4-FFF2-40B4-BE49-F238E27FC236}">
                <a16:creationId xmlns:a16="http://schemas.microsoft.com/office/drawing/2014/main" id="{BEE24EF2-170E-E571-543B-9D75080230C2}"/>
              </a:ext>
            </a:extLst>
          </p:cNvPr>
          <p:cNvPicPr>
            <a:picLocks noChangeAspect="1"/>
          </p:cNvPicPr>
          <p:nvPr/>
        </p:nvPicPr>
        <p:blipFill>
          <a:blip r:embed="rId7"/>
          <a:stretch>
            <a:fillRect/>
          </a:stretch>
        </p:blipFill>
        <p:spPr>
          <a:xfrm>
            <a:off x="2011697" y="4368302"/>
            <a:ext cx="2569189" cy="747400"/>
          </a:xfrm>
          <a:prstGeom prst="rect">
            <a:avLst/>
          </a:prstGeom>
        </p:spPr>
      </p:pic>
      <p:pic>
        <p:nvPicPr>
          <p:cNvPr id="12" name="Picture 11">
            <a:extLst>
              <a:ext uri="{FF2B5EF4-FFF2-40B4-BE49-F238E27FC236}">
                <a16:creationId xmlns:a16="http://schemas.microsoft.com/office/drawing/2014/main" id="{01E94A46-5849-999E-87FA-853C49C70E6B}"/>
              </a:ext>
            </a:extLst>
          </p:cNvPr>
          <p:cNvPicPr>
            <a:picLocks noChangeAspect="1"/>
          </p:cNvPicPr>
          <p:nvPr/>
        </p:nvPicPr>
        <p:blipFill>
          <a:blip r:embed="rId8"/>
          <a:stretch>
            <a:fillRect/>
          </a:stretch>
        </p:blipFill>
        <p:spPr>
          <a:xfrm>
            <a:off x="3815053" y="3325054"/>
            <a:ext cx="2658012" cy="777292"/>
          </a:xfrm>
          <a:prstGeom prst="rect">
            <a:avLst/>
          </a:prstGeom>
        </p:spPr>
      </p:pic>
      <p:pic>
        <p:nvPicPr>
          <p:cNvPr id="14" name="Picture 13">
            <a:extLst>
              <a:ext uri="{FF2B5EF4-FFF2-40B4-BE49-F238E27FC236}">
                <a16:creationId xmlns:a16="http://schemas.microsoft.com/office/drawing/2014/main" id="{131000BC-F5CF-3C24-DECC-1CD85B7AFCBD}"/>
              </a:ext>
            </a:extLst>
          </p:cNvPr>
          <p:cNvPicPr>
            <a:picLocks noChangeAspect="1"/>
          </p:cNvPicPr>
          <p:nvPr/>
        </p:nvPicPr>
        <p:blipFill>
          <a:blip r:embed="rId9"/>
          <a:stretch>
            <a:fillRect/>
          </a:stretch>
        </p:blipFill>
        <p:spPr>
          <a:xfrm>
            <a:off x="3774784" y="1052380"/>
            <a:ext cx="2684858" cy="769441"/>
          </a:xfrm>
          <a:prstGeom prst="rect">
            <a:avLst/>
          </a:prstGeom>
        </p:spPr>
      </p:pic>
      <p:pic>
        <p:nvPicPr>
          <p:cNvPr id="16" name="Picture 15">
            <a:extLst>
              <a:ext uri="{FF2B5EF4-FFF2-40B4-BE49-F238E27FC236}">
                <a16:creationId xmlns:a16="http://schemas.microsoft.com/office/drawing/2014/main" id="{78F29919-388D-48B2-821C-33F0FAED0B02}"/>
              </a:ext>
            </a:extLst>
          </p:cNvPr>
          <p:cNvPicPr>
            <a:picLocks noChangeAspect="1"/>
          </p:cNvPicPr>
          <p:nvPr/>
        </p:nvPicPr>
        <p:blipFill>
          <a:blip r:embed="rId10"/>
          <a:stretch>
            <a:fillRect/>
          </a:stretch>
        </p:blipFill>
        <p:spPr>
          <a:xfrm>
            <a:off x="2011697" y="5140720"/>
            <a:ext cx="2540439" cy="718508"/>
          </a:xfrm>
          <a:prstGeom prst="rect">
            <a:avLst/>
          </a:prstGeom>
        </p:spPr>
      </p:pic>
      <p:pic>
        <p:nvPicPr>
          <p:cNvPr id="18" name="Picture 17">
            <a:extLst>
              <a:ext uri="{FF2B5EF4-FFF2-40B4-BE49-F238E27FC236}">
                <a16:creationId xmlns:a16="http://schemas.microsoft.com/office/drawing/2014/main" id="{A2FD081A-E06C-522A-38B0-692CB372DE15}"/>
              </a:ext>
            </a:extLst>
          </p:cNvPr>
          <p:cNvPicPr>
            <a:picLocks noChangeAspect="1"/>
          </p:cNvPicPr>
          <p:nvPr/>
        </p:nvPicPr>
        <p:blipFill>
          <a:blip r:embed="rId11"/>
          <a:stretch>
            <a:fillRect/>
          </a:stretch>
        </p:blipFill>
        <p:spPr>
          <a:xfrm>
            <a:off x="3801629" y="1820539"/>
            <a:ext cx="2660219" cy="744646"/>
          </a:xfrm>
          <a:prstGeom prst="rect">
            <a:avLst/>
          </a:prstGeom>
        </p:spPr>
      </p:pic>
      <p:pic>
        <p:nvPicPr>
          <p:cNvPr id="20" name="Picture 19">
            <a:extLst>
              <a:ext uri="{FF2B5EF4-FFF2-40B4-BE49-F238E27FC236}">
                <a16:creationId xmlns:a16="http://schemas.microsoft.com/office/drawing/2014/main" id="{D55DA50F-D189-34DE-DB8A-81AF05FC7D55}"/>
              </a:ext>
            </a:extLst>
          </p:cNvPr>
          <p:cNvPicPr>
            <a:picLocks noChangeAspect="1"/>
          </p:cNvPicPr>
          <p:nvPr/>
        </p:nvPicPr>
        <p:blipFill>
          <a:blip r:embed="rId12"/>
          <a:stretch>
            <a:fillRect/>
          </a:stretch>
        </p:blipFill>
        <p:spPr>
          <a:xfrm>
            <a:off x="552262" y="3325054"/>
            <a:ext cx="2540439" cy="737495"/>
          </a:xfrm>
          <a:prstGeom prst="rect">
            <a:avLst/>
          </a:prstGeom>
        </p:spPr>
      </p:pic>
      <p:pic>
        <p:nvPicPr>
          <p:cNvPr id="22" name="Picture 21">
            <a:extLst>
              <a:ext uri="{FF2B5EF4-FFF2-40B4-BE49-F238E27FC236}">
                <a16:creationId xmlns:a16="http://schemas.microsoft.com/office/drawing/2014/main" id="{E6903D59-A151-B149-8458-FBCE1FDBC7FA}"/>
              </a:ext>
            </a:extLst>
          </p:cNvPr>
          <p:cNvPicPr>
            <a:picLocks noChangeAspect="1"/>
          </p:cNvPicPr>
          <p:nvPr/>
        </p:nvPicPr>
        <p:blipFill>
          <a:blip r:embed="rId13"/>
          <a:stretch>
            <a:fillRect/>
          </a:stretch>
        </p:blipFill>
        <p:spPr>
          <a:xfrm>
            <a:off x="3801630" y="2563903"/>
            <a:ext cx="2684858" cy="762434"/>
          </a:xfrm>
          <a:prstGeom prst="rect">
            <a:avLst/>
          </a:prstGeom>
        </p:spPr>
      </p:pic>
      <p:pic>
        <p:nvPicPr>
          <p:cNvPr id="24" name="Picture 23">
            <a:extLst>
              <a:ext uri="{FF2B5EF4-FFF2-40B4-BE49-F238E27FC236}">
                <a16:creationId xmlns:a16="http://schemas.microsoft.com/office/drawing/2014/main" id="{35CF2BC5-761C-E1CD-36F7-F3FA5735A9E3}"/>
              </a:ext>
            </a:extLst>
          </p:cNvPr>
          <p:cNvPicPr>
            <a:picLocks noChangeAspect="1"/>
          </p:cNvPicPr>
          <p:nvPr/>
        </p:nvPicPr>
        <p:blipFill>
          <a:blip r:embed="rId14"/>
          <a:stretch>
            <a:fillRect/>
          </a:stretch>
        </p:blipFill>
        <p:spPr>
          <a:xfrm>
            <a:off x="536606" y="1805073"/>
            <a:ext cx="2540439" cy="753815"/>
          </a:xfrm>
          <a:prstGeom prst="rect">
            <a:avLst/>
          </a:prstGeom>
        </p:spPr>
      </p:pic>
    </p:spTree>
    <p:extLst>
      <p:ext uri="{BB962C8B-B14F-4D97-AF65-F5344CB8AC3E}">
        <p14:creationId xmlns:p14="http://schemas.microsoft.com/office/powerpoint/2010/main" val="1250604127"/>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Picture 2">
            <a:extLst>
              <a:ext uri="{FF2B5EF4-FFF2-40B4-BE49-F238E27FC236}">
                <a16:creationId xmlns:a16="http://schemas.microsoft.com/office/drawing/2014/main" id="{DC730ABE-60A3-2C34-14E5-65D4D31096ED}"/>
              </a:ext>
            </a:extLst>
          </p:cNvPr>
          <p:cNvPicPr>
            <a:picLocks noChangeAspect="1"/>
          </p:cNvPicPr>
          <p:nvPr/>
        </p:nvPicPr>
        <p:blipFill>
          <a:blip r:embed="rId2"/>
          <a:stretch>
            <a:fillRect/>
          </a:stretch>
        </p:blipFill>
        <p:spPr>
          <a:xfrm>
            <a:off x="851624" y="965585"/>
            <a:ext cx="7856553" cy="5892415"/>
          </a:xfrm>
          <a:prstGeom prst="rect">
            <a:avLst/>
          </a:prstGeom>
        </p:spPr>
      </p:pic>
      <p:sp>
        <p:nvSpPr>
          <p:cNvPr id="4" name="TextBox 3">
            <a:extLst>
              <a:ext uri="{FF2B5EF4-FFF2-40B4-BE49-F238E27FC236}">
                <a16:creationId xmlns:a16="http://schemas.microsoft.com/office/drawing/2014/main" id="{D7C24F9E-A66D-5EE9-7EDB-7F391A37C2A7}"/>
              </a:ext>
            </a:extLst>
          </p:cNvPr>
          <p:cNvSpPr txBox="1"/>
          <p:nvPr/>
        </p:nvSpPr>
        <p:spPr>
          <a:xfrm>
            <a:off x="397869" y="97723"/>
            <a:ext cx="2732608" cy="769441"/>
          </a:xfrm>
          <a:prstGeom prst="rect">
            <a:avLst/>
          </a:prstGeom>
          <a:noFill/>
        </p:spPr>
        <p:txBody>
          <a:bodyPr wrap="none" rtlCol="0">
            <a:spAutoFit/>
          </a:bodyPr>
          <a:lstStyle/>
          <a:p>
            <a:r>
              <a:rPr lang="en-US" sz="4400" dirty="0">
                <a:solidFill>
                  <a:schemeClr val="accent1"/>
                </a:solidFill>
                <a:latin typeface="Calibri" panose="020F0502020204030204" pitchFamily="34" charset="0"/>
                <a:cs typeface="Calibri" panose="020F0502020204030204" pitchFamily="34" charset="0"/>
              </a:rPr>
              <a:t>Storyboard</a:t>
            </a:r>
          </a:p>
        </p:txBody>
      </p:sp>
      <p:sp>
        <p:nvSpPr>
          <p:cNvPr id="5" name="TextBox 4">
            <a:extLst>
              <a:ext uri="{FF2B5EF4-FFF2-40B4-BE49-F238E27FC236}">
                <a16:creationId xmlns:a16="http://schemas.microsoft.com/office/drawing/2014/main" id="{B9A2D847-C2C1-83AE-AD20-DED68D8E296B}"/>
              </a:ext>
            </a:extLst>
          </p:cNvPr>
          <p:cNvSpPr txBox="1"/>
          <p:nvPr/>
        </p:nvSpPr>
        <p:spPr>
          <a:xfrm>
            <a:off x="10310341" y="1919118"/>
            <a:ext cx="1835651" cy="1200329"/>
          </a:xfrm>
          <a:prstGeom prst="rect">
            <a:avLst/>
          </a:prstGeom>
          <a:noFill/>
        </p:spPr>
        <p:txBody>
          <a:bodyPr wrap="square" rtlCol="0">
            <a:spAutoFit/>
          </a:bodyPr>
          <a:lstStyle/>
          <a:p>
            <a:r>
              <a:rPr lang="en-US" dirty="0"/>
              <a:t>As I originally submitted my storyboard.  </a:t>
            </a:r>
          </a:p>
          <a:p>
            <a:endParaRPr lang="en-US" dirty="0"/>
          </a:p>
        </p:txBody>
      </p:sp>
      <p:sp>
        <p:nvSpPr>
          <p:cNvPr id="6" name="TextBox 5">
            <a:extLst>
              <a:ext uri="{FF2B5EF4-FFF2-40B4-BE49-F238E27FC236}">
                <a16:creationId xmlns:a16="http://schemas.microsoft.com/office/drawing/2014/main" id="{AD6A8BD5-13E7-16C5-728E-90FD0265475F}"/>
              </a:ext>
            </a:extLst>
          </p:cNvPr>
          <p:cNvSpPr txBox="1"/>
          <p:nvPr/>
        </p:nvSpPr>
        <p:spPr>
          <a:xfrm>
            <a:off x="10353474" y="3209026"/>
            <a:ext cx="1749386" cy="3416320"/>
          </a:xfrm>
          <a:prstGeom prst="rect">
            <a:avLst/>
          </a:prstGeom>
          <a:noFill/>
        </p:spPr>
        <p:txBody>
          <a:bodyPr wrap="square" rtlCol="0">
            <a:spAutoFit/>
          </a:bodyPr>
          <a:lstStyle/>
          <a:p>
            <a:r>
              <a:rPr lang="en-US" dirty="0"/>
              <a:t>I am still not sure how to show the letters being individually typed on screen (or written) and then the flowers moving into place over the letters “</a:t>
            </a:r>
            <a:r>
              <a:rPr lang="en-US" dirty="0" err="1"/>
              <a:t>i</a:t>
            </a:r>
            <a:r>
              <a:rPr lang="en-US" dirty="0"/>
              <a:t>”.</a:t>
            </a:r>
          </a:p>
        </p:txBody>
      </p:sp>
    </p:spTree>
    <p:extLst>
      <p:ext uri="{BB962C8B-B14F-4D97-AF65-F5344CB8AC3E}">
        <p14:creationId xmlns:p14="http://schemas.microsoft.com/office/powerpoint/2010/main" val="2716070432"/>
      </p:ext>
    </p:extLst>
  </p:cSld>
  <p:clrMapOvr>
    <a:masterClrMapping/>
  </p:clrMapOvr>
</p:sld>
</file>

<file path=ppt/theme/theme1.xml><?xml version="1.0" encoding="utf-8"?>
<a:theme xmlns:a="http://schemas.openxmlformats.org/drawingml/2006/main" name="Facet">
  <a:themeElements>
    <a:clrScheme name="Facet">
      <a:dk1>
        <a:sysClr val="windowText" lastClr="000000"/>
      </a:dk1>
      <a:lt1>
        <a:sysClr val="window" lastClr="FFFFFF"/>
      </a:lt1>
      <a:dk2>
        <a:srgbClr val="2C3C43"/>
      </a:dk2>
      <a:lt2>
        <a:srgbClr val="EBEBEB"/>
      </a:lt2>
      <a:accent1>
        <a:srgbClr val="90C226"/>
      </a:accent1>
      <a:accent2>
        <a:srgbClr val="54A021"/>
      </a:accent2>
      <a:accent3>
        <a:srgbClr val="E6B91E"/>
      </a:accent3>
      <a:accent4>
        <a:srgbClr val="E76618"/>
      </a:accent4>
      <a:accent5>
        <a:srgbClr val="C42F1A"/>
      </a:accent5>
      <a:accent6>
        <a:srgbClr val="918655"/>
      </a:accent6>
      <a:hlink>
        <a:srgbClr val="99CA3C"/>
      </a:hlink>
      <a:folHlink>
        <a:srgbClr val="B9D181"/>
      </a:folHlink>
    </a:clrScheme>
    <a:fontScheme name="Facet">
      <a:majorFont>
        <a:latin typeface="Trebuchet MS" panose="020B0603020202020204"/>
        <a:ea typeface=""/>
        <a:cs typeface=""/>
        <a:font script="Jpan" typeface="メイリオ"/>
        <a:font script="Hang" typeface="맑은 고딕"/>
        <a:font script="Hans" typeface="方正姚体"/>
        <a:font script="Hant" typeface="微軟正黑體"/>
        <a:font script="Arab" typeface="Tahoma"/>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ahoma"/>
        <a:font script="Uigh" typeface="Microsoft Uighur"/>
        <a:font script="Geor" typeface="Sylfaen"/>
      </a:majorFont>
      <a:minorFont>
        <a:latin typeface="Trebuchet MS" panose="020B0603020202020204"/>
        <a:ea typeface=""/>
        <a:cs typeface=""/>
        <a:font script="Jpan" typeface="メイリオ"/>
        <a:font script="Hang" typeface="HY그래픽M"/>
        <a:font script="Hans" typeface="华文新魏"/>
        <a:font script="Hant" typeface="微軟正黑體"/>
        <a:font script="Arab" typeface="Tahoma"/>
        <a:font script="Hebr" typeface="Gisha"/>
        <a:font script="Thai" typeface="IrisUPC"/>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Facet">
      <a:fillStyleLst>
        <a:solidFill>
          <a:schemeClr val="phClr"/>
        </a:solidFill>
        <a:gradFill rotWithShape="1">
          <a:gsLst>
            <a:gs pos="0">
              <a:schemeClr val="phClr">
                <a:tint val="65000"/>
                <a:lumMod val="110000"/>
              </a:schemeClr>
            </a:gs>
            <a:gs pos="88000">
              <a:schemeClr val="phClr">
                <a:tint val="90000"/>
              </a:schemeClr>
            </a:gs>
          </a:gsLst>
          <a:lin ang="5400000" scaled="0"/>
        </a:gradFill>
        <a:gradFill rotWithShape="1">
          <a:gsLst>
            <a:gs pos="0">
              <a:schemeClr val="phClr">
                <a:tint val="96000"/>
                <a:lumMod val="100000"/>
              </a:schemeClr>
            </a:gs>
            <a:gs pos="78000">
              <a:schemeClr val="phClr">
                <a:shade val="94000"/>
                <a:lumMod val="94000"/>
              </a:schemeClr>
            </a:gs>
          </a:gsLst>
          <a:lin ang="5400000" scaled="0"/>
        </a:gradFill>
      </a:fillStyleLst>
      <a:lnStyleLst>
        <a:ln w="12700" cap="rnd" cmpd="sng" algn="ctr">
          <a:solidFill>
            <a:schemeClr val="phClr"/>
          </a:solidFill>
          <a:prstDash val="solid"/>
        </a:ln>
        <a:ln w="19050" cap="rnd" cmpd="sng" algn="ctr">
          <a:solidFill>
            <a:schemeClr val="phClr"/>
          </a:solidFill>
          <a:prstDash val="solid"/>
        </a:ln>
        <a:ln w="25400" cap="rnd" cmpd="sng" algn="ctr">
          <a:solidFill>
            <a:schemeClr val="phClr"/>
          </a:solidFill>
          <a:prstDash val="solid"/>
        </a:ln>
      </a:lnStyleLst>
      <a:effectStyleLst>
        <a:effectStyle>
          <a:effectLst/>
        </a:effectStyle>
        <a:effectStyle>
          <a:effectLst>
            <a:outerShdw blurRad="38100" dist="25400" dir="5400000" rotWithShape="0">
              <a:srgbClr val="000000">
                <a:alpha val="35000"/>
              </a:srgbClr>
            </a:outerShdw>
          </a:effectLst>
        </a:effectStyle>
        <a:effectStyle>
          <a:effectLst>
            <a:outerShdw blurRad="50800" dist="38100" dir="5400000" rotWithShape="0">
              <a:srgbClr val="000000">
                <a:alpha val="35000"/>
              </a:srgbClr>
            </a:outerShdw>
          </a:effectLst>
          <a:scene3d>
            <a:camera prst="orthographicFront">
              <a:rot lat="0" lon="0" rev="0"/>
            </a:camera>
            <a:lightRig rig="threePt" dir="tl"/>
          </a:scene3d>
          <a:sp3d prstMaterial="plastic">
            <a:bevelT w="0" h="0"/>
          </a:sp3d>
        </a:effectStyle>
      </a:effectStyleLst>
      <a:bgFillStyleLst>
        <a:solidFill>
          <a:schemeClr val="phClr"/>
        </a:solidFill>
        <a:gradFill rotWithShape="1">
          <a:gsLst>
            <a:gs pos="0">
              <a:schemeClr val="phClr">
                <a:tint val="90000"/>
                <a:lumMod val="104000"/>
              </a:schemeClr>
            </a:gs>
            <a:gs pos="94000">
              <a:schemeClr val="phClr">
                <a:shade val="96000"/>
                <a:lumMod val="82000"/>
              </a:schemeClr>
            </a:gs>
          </a:gsLst>
          <a:lin ang="5400000" scaled="0"/>
        </a:gradFill>
        <a:gradFill rotWithShape="1">
          <a:gsLst>
            <a:gs pos="0">
              <a:schemeClr val="phClr">
                <a:tint val="90000"/>
                <a:lumMod val="110000"/>
              </a:schemeClr>
            </a:gs>
            <a:gs pos="100000">
              <a:schemeClr val="phClr">
                <a:shade val="94000"/>
                <a:lumMod val="96000"/>
              </a:schemeClr>
            </a:gs>
          </a:gsLst>
          <a:path path="circle">
            <a:fillToRect l="50000" t="50000" r="100000" b="100000"/>
          </a:path>
        </a:gradFill>
      </a:bgFillStyleLst>
    </a:fmtScheme>
  </a:themeElements>
  <a:objectDefaults/>
  <a:extraClrSchemeLst/>
  <a:extLst>
    <a:ext uri="{05A4C25C-085E-4340-85A3-A5531E510DB2}">
      <thm15:themeFamily xmlns:thm15="http://schemas.microsoft.com/office/thememl/2012/main" name="Facet" id="{C0C680CD-088A-49FC-A102-D699147F32B2}" vid="{CFBC31BA-B70F-4F30-BCAA-4F3011E16C4D}"/>
    </a:ext>
  </a:extLst>
</a:theme>
</file>

<file path=docProps/app.xml><?xml version="1.0" encoding="utf-8"?>
<Properties xmlns="http://schemas.openxmlformats.org/officeDocument/2006/extended-properties" xmlns:vt="http://schemas.openxmlformats.org/officeDocument/2006/docPropsVTypes">
  <Template>Facet</Template>
  <TotalTime>95</TotalTime>
  <Words>290</Words>
  <Application>Microsoft Macintosh PowerPoint</Application>
  <PresentationFormat>Widescreen</PresentationFormat>
  <Paragraphs>33</Paragraphs>
  <Slides>8</Slides>
  <Notes>0</Notes>
  <HiddenSlides>0</HiddenSlides>
  <MMClips>0</MMClips>
  <ScaleCrop>false</ScaleCrop>
  <HeadingPairs>
    <vt:vector size="6" baseType="variant">
      <vt:variant>
        <vt:lpstr>Fonts Used</vt:lpstr>
      </vt:variant>
      <vt:variant>
        <vt:i4>9</vt:i4>
      </vt:variant>
      <vt:variant>
        <vt:lpstr>Theme</vt:lpstr>
      </vt:variant>
      <vt:variant>
        <vt:i4>1</vt:i4>
      </vt:variant>
      <vt:variant>
        <vt:lpstr>Slide Titles</vt:lpstr>
      </vt:variant>
      <vt:variant>
        <vt:i4>8</vt:i4>
      </vt:variant>
    </vt:vector>
  </HeadingPairs>
  <TitlesOfParts>
    <vt:vector size="18" baseType="lpstr">
      <vt:lpstr>Brush Script MT</vt:lpstr>
      <vt:lpstr>Apple Chancery</vt:lpstr>
      <vt:lpstr>Arial</vt:lpstr>
      <vt:lpstr>Calibri</vt:lpstr>
      <vt:lpstr>Edwardian Script ITC</vt:lpstr>
      <vt:lpstr>Monotype Corsiva</vt:lpstr>
      <vt:lpstr>Trebuchet MS</vt:lpstr>
      <vt:lpstr>Wingdings</vt:lpstr>
      <vt:lpstr>Wingdings 3</vt:lpstr>
      <vt:lpstr>Facet</vt:lpstr>
      <vt:lpstr>Poinciana Productions Logo Pre-Production Brief​</vt:lpstr>
      <vt:lpstr>About Our Company</vt:lpstr>
      <vt:lpstr>Additional Information</vt:lpstr>
      <vt:lpstr>Typography Samples</vt:lpstr>
      <vt:lpstr>PowerPoint Presentation</vt:lpstr>
      <vt:lpstr>Colors</vt:lpstr>
      <vt:lpstr>PowerPoint Presentation</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
  <dc:creator>mcclab28103md20</dc:creator>
  <cp:lastModifiedBy>mcclab28103md20</cp:lastModifiedBy>
  <cp:revision>3</cp:revision>
  <dcterms:created xsi:type="dcterms:W3CDTF">2026-04-02T21:08:51Z</dcterms:created>
  <dcterms:modified xsi:type="dcterms:W3CDTF">2026-04-02T22:44:01Z</dcterms:modified>
</cp:coreProperties>
</file>